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8F091-6E05-424C-91C7-552C0B78EAA6}" type="datetimeFigureOut">
              <a:rPr lang="ko-KR" altLang="en-US" smtClean="0"/>
              <a:t>2015-06-04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50439-612F-4C52-99D3-EA669DF87ED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604448" cy="4840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화면 슬라이드 쇼(4:3)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hysong</dc:creator>
  <cp:lastModifiedBy>hysong</cp:lastModifiedBy>
  <cp:revision>1</cp:revision>
  <dcterms:created xsi:type="dcterms:W3CDTF">2015-06-04T06:52:01Z</dcterms:created>
  <dcterms:modified xsi:type="dcterms:W3CDTF">2015-06-04T06:52:34Z</dcterms:modified>
</cp:coreProperties>
</file>