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57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A761-087D-4AB3-B88E-D7868D2633A1}" type="datetimeFigureOut">
              <a:rPr lang="ko-KR" altLang="en-US" smtClean="0"/>
              <a:t>2015-07-13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C073-15D0-48D2-9674-8972C72984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5475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A761-087D-4AB3-B88E-D7868D2633A1}" type="datetimeFigureOut">
              <a:rPr lang="ko-KR" altLang="en-US" smtClean="0"/>
              <a:t>2015-07-13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C073-15D0-48D2-9674-8972C72984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655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A761-087D-4AB3-B88E-D7868D2633A1}" type="datetimeFigureOut">
              <a:rPr lang="ko-KR" altLang="en-US" smtClean="0"/>
              <a:t>2015-07-13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C073-15D0-48D2-9674-8972C72984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0956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A761-087D-4AB3-B88E-D7868D2633A1}" type="datetimeFigureOut">
              <a:rPr lang="ko-KR" altLang="en-US" smtClean="0"/>
              <a:t>2015-07-13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C073-15D0-48D2-9674-8972C72984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3582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A761-087D-4AB3-B88E-D7868D2633A1}" type="datetimeFigureOut">
              <a:rPr lang="ko-KR" altLang="en-US" smtClean="0"/>
              <a:t>2015-07-13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C073-15D0-48D2-9674-8972C72984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286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A761-087D-4AB3-B88E-D7868D2633A1}" type="datetimeFigureOut">
              <a:rPr lang="ko-KR" altLang="en-US" smtClean="0"/>
              <a:t>2015-07-13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C073-15D0-48D2-9674-8972C72984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741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A761-087D-4AB3-B88E-D7868D2633A1}" type="datetimeFigureOut">
              <a:rPr lang="ko-KR" altLang="en-US" smtClean="0"/>
              <a:t>2015-07-13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C073-15D0-48D2-9674-8972C72984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4215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A761-087D-4AB3-B88E-D7868D2633A1}" type="datetimeFigureOut">
              <a:rPr lang="ko-KR" altLang="en-US" smtClean="0"/>
              <a:t>2015-07-13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C073-15D0-48D2-9674-8972C72984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940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A761-087D-4AB3-B88E-D7868D2633A1}" type="datetimeFigureOut">
              <a:rPr lang="ko-KR" altLang="en-US" smtClean="0"/>
              <a:t>2015-07-13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C073-15D0-48D2-9674-8972C72984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970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A761-087D-4AB3-B88E-D7868D2633A1}" type="datetimeFigureOut">
              <a:rPr lang="ko-KR" altLang="en-US" smtClean="0"/>
              <a:t>2015-07-13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C073-15D0-48D2-9674-8972C72984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42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A761-087D-4AB3-B88E-D7868D2633A1}" type="datetimeFigureOut">
              <a:rPr lang="ko-KR" altLang="en-US" smtClean="0"/>
              <a:t>2015-07-13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3C073-15D0-48D2-9674-8972C72984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2707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5A761-087D-4AB3-B88E-D7868D2633A1}" type="datetimeFigureOut">
              <a:rPr lang="ko-KR" altLang="en-US" smtClean="0"/>
              <a:t>2015-07-13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3C073-15D0-48D2-9674-8972C72984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104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979712" y="3967336"/>
            <a:ext cx="5256584" cy="8298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911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화면 슬라이드 쇼(4:3)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 seong</dc:creator>
  <cp:lastModifiedBy>jun seong</cp:lastModifiedBy>
  <cp:revision>1</cp:revision>
  <dcterms:created xsi:type="dcterms:W3CDTF">2015-07-13T00:50:49Z</dcterms:created>
  <dcterms:modified xsi:type="dcterms:W3CDTF">2015-07-13T00:55:47Z</dcterms:modified>
</cp:coreProperties>
</file>