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140" y="-4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FD045-70C7-4156-ACFF-58E146174C9A}" type="datetimeFigureOut">
              <a:rPr lang="ko-KR" altLang="en-US" smtClean="0"/>
              <a:t>2023-01-17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47F94-5661-49EF-AE2C-0E66B27406B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82926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FD045-70C7-4156-ACFF-58E146174C9A}" type="datetimeFigureOut">
              <a:rPr lang="ko-KR" altLang="en-US" smtClean="0"/>
              <a:t>2023-01-17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47F94-5661-49EF-AE2C-0E66B27406B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30395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FD045-70C7-4156-ACFF-58E146174C9A}" type="datetimeFigureOut">
              <a:rPr lang="ko-KR" altLang="en-US" smtClean="0"/>
              <a:t>2023-01-17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47F94-5661-49EF-AE2C-0E66B27406B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7037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FD045-70C7-4156-ACFF-58E146174C9A}" type="datetimeFigureOut">
              <a:rPr lang="ko-KR" altLang="en-US" smtClean="0"/>
              <a:t>2023-01-17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47F94-5661-49EF-AE2C-0E66B27406B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73305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FD045-70C7-4156-ACFF-58E146174C9A}" type="datetimeFigureOut">
              <a:rPr lang="ko-KR" altLang="en-US" smtClean="0"/>
              <a:t>2023-01-17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47F94-5661-49EF-AE2C-0E66B27406B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537723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FD045-70C7-4156-ACFF-58E146174C9A}" type="datetimeFigureOut">
              <a:rPr lang="ko-KR" altLang="en-US" smtClean="0"/>
              <a:t>2023-01-17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47F94-5661-49EF-AE2C-0E66B27406B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44320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FD045-70C7-4156-ACFF-58E146174C9A}" type="datetimeFigureOut">
              <a:rPr lang="ko-KR" altLang="en-US" smtClean="0"/>
              <a:t>2023-01-17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47F94-5661-49EF-AE2C-0E66B27406B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8793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FD045-70C7-4156-ACFF-58E146174C9A}" type="datetimeFigureOut">
              <a:rPr lang="ko-KR" altLang="en-US" smtClean="0"/>
              <a:t>2023-01-17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47F94-5661-49EF-AE2C-0E66B27406B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1516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FD045-70C7-4156-ACFF-58E146174C9A}" type="datetimeFigureOut">
              <a:rPr lang="ko-KR" altLang="en-US" smtClean="0"/>
              <a:t>2023-01-17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47F94-5661-49EF-AE2C-0E66B27406B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3319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FD045-70C7-4156-ACFF-58E146174C9A}" type="datetimeFigureOut">
              <a:rPr lang="ko-KR" altLang="en-US" smtClean="0"/>
              <a:t>2023-01-17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47F94-5661-49EF-AE2C-0E66B27406B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7024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FD045-70C7-4156-ACFF-58E146174C9A}" type="datetimeFigureOut">
              <a:rPr lang="ko-KR" altLang="en-US" smtClean="0"/>
              <a:t>2023-01-17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47F94-5661-49EF-AE2C-0E66B27406B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17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6FD045-70C7-4156-ACFF-58E146174C9A}" type="datetimeFigureOut">
              <a:rPr lang="ko-KR" altLang="en-US" smtClean="0"/>
              <a:t>2023-01-17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47F94-5661-49EF-AE2C-0E66B27406B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63155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/>
          <p:cNvGrpSpPr/>
          <p:nvPr/>
        </p:nvGrpSpPr>
        <p:grpSpPr>
          <a:xfrm>
            <a:off x="4791570" y="2007775"/>
            <a:ext cx="2288188" cy="4322282"/>
            <a:chOff x="4644008" y="692696"/>
            <a:chExt cx="3150384" cy="5477630"/>
          </a:xfrm>
        </p:grpSpPr>
        <p:sp>
          <p:nvSpPr>
            <p:cNvPr id="4" name="TextBox 3"/>
            <p:cNvSpPr txBox="1"/>
            <p:nvPr/>
          </p:nvSpPr>
          <p:spPr>
            <a:xfrm>
              <a:off x="4838751" y="692696"/>
              <a:ext cx="2955641" cy="5960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dirty="0" smtClean="0"/>
                <a:t>N704BCM : 192.168.0.1 </a:t>
              </a:r>
              <a:br>
                <a:rPr lang="en-US" altLang="ko-KR" sz="1400" dirty="0" smtClean="0"/>
              </a:br>
              <a:r>
                <a:rPr lang="en-US" altLang="ko-KR" sz="1400" dirty="0" smtClean="0"/>
                <a:t>(70-5D-CC-0A-36-BC)</a:t>
              </a:r>
              <a:endParaRPr lang="ko-KR" altLang="en-US" sz="1400" dirty="0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4008" y="1412776"/>
              <a:ext cx="2287830" cy="16415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4008" y="3965288"/>
              <a:ext cx="3063082" cy="22050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4008" y="2667751"/>
              <a:ext cx="2482329" cy="12869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6" name="TextBox 5"/>
          <p:cNvSpPr txBox="1"/>
          <p:nvPr/>
        </p:nvSpPr>
        <p:spPr>
          <a:xfrm>
            <a:off x="6732239" y="3163765"/>
            <a:ext cx="15792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 smtClean="0"/>
              <a:t>NAS</a:t>
            </a:r>
            <a:r>
              <a:rPr lang="ko-KR" altLang="en-US" sz="1200" dirty="0"/>
              <a:t> </a:t>
            </a:r>
            <a:r>
              <a:rPr lang="en-US" altLang="ko-KR" sz="1200" dirty="0" smtClean="0"/>
              <a:t>: 192.168.0.101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452320" y="2627922"/>
            <a:ext cx="17545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 smtClean="0"/>
              <a:t>DESKTOP : 192.168.0.4</a:t>
            </a: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2760" y="260648"/>
            <a:ext cx="2001692" cy="1622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꺾인 연결선 7"/>
          <p:cNvCxnSpPr/>
          <p:nvPr/>
        </p:nvCxnSpPr>
        <p:spPr>
          <a:xfrm rot="16200000" flipH="1">
            <a:off x="5663716" y="1257166"/>
            <a:ext cx="1872206" cy="1751381"/>
          </a:xfrm>
          <a:prstGeom prst="bentConnector3">
            <a:avLst>
              <a:gd name="adj1" fmla="val 271"/>
            </a:avLst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꺾인 연결선 14"/>
          <p:cNvCxnSpPr/>
          <p:nvPr/>
        </p:nvCxnSpPr>
        <p:spPr>
          <a:xfrm>
            <a:off x="6194812" y="1017433"/>
            <a:ext cx="2350823" cy="1610489"/>
          </a:xfrm>
          <a:prstGeom prst="bentConnector2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꺾인 연결선 21"/>
          <p:cNvCxnSpPr/>
          <p:nvPr/>
        </p:nvCxnSpPr>
        <p:spPr>
          <a:xfrm rot="16200000" flipV="1">
            <a:off x="4577879" y="830834"/>
            <a:ext cx="708325" cy="432049"/>
          </a:xfrm>
          <a:prstGeom prst="bentConnector3">
            <a:avLst>
              <a:gd name="adj1" fmla="val 245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844" y="3805073"/>
            <a:ext cx="2520280" cy="1571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210" y="2478090"/>
            <a:ext cx="2360735" cy="1241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999" y="1133421"/>
            <a:ext cx="1456805" cy="902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6" name="꺾인 연결선 35"/>
          <p:cNvCxnSpPr/>
          <p:nvPr/>
        </p:nvCxnSpPr>
        <p:spPr>
          <a:xfrm rot="16200000" flipV="1">
            <a:off x="148237" y="815669"/>
            <a:ext cx="708324" cy="462378"/>
          </a:xfrm>
          <a:prstGeom prst="bentConnector3">
            <a:avLst>
              <a:gd name="adj1" fmla="val 159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꺾인 연결선 41"/>
          <p:cNvCxnSpPr/>
          <p:nvPr/>
        </p:nvCxnSpPr>
        <p:spPr>
          <a:xfrm rot="16200000" flipH="1">
            <a:off x="1459011" y="1752231"/>
            <a:ext cx="1872206" cy="1751381"/>
          </a:xfrm>
          <a:prstGeom prst="bentConnector3">
            <a:avLst>
              <a:gd name="adj1" fmla="val 271"/>
            </a:avLst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3086972" y="3645024"/>
            <a:ext cx="3676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 smtClean="0"/>
              <a:t>TV</a:t>
            </a:r>
          </a:p>
        </p:txBody>
      </p:sp>
      <p:sp>
        <p:nvSpPr>
          <p:cNvPr id="33" name="직사각형 32"/>
          <p:cNvSpPr/>
          <p:nvPr/>
        </p:nvSpPr>
        <p:spPr>
          <a:xfrm>
            <a:off x="75848" y="692696"/>
            <a:ext cx="3779912" cy="565035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TextBox 45"/>
          <p:cNvSpPr txBox="1"/>
          <p:nvPr/>
        </p:nvSpPr>
        <p:spPr>
          <a:xfrm>
            <a:off x="697066" y="1800928"/>
            <a:ext cx="21467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/>
              <a:t>A3008-MU: 192.168.0.1</a:t>
            </a:r>
            <a:br>
              <a:rPr lang="en-US" altLang="ko-KR" sz="1400" dirty="0" smtClean="0"/>
            </a:br>
            <a:r>
              <a:rPr lang="en-US" altLang="ko-KR" sz="1400" dirty="0" smtClean="0"/>
              <a:t>(70-5D-CC-0A-36-BC)</a:t>
            </a:r>
            <a:endParaRPr lang="ko-KR" altLang="en-US" sz="1400" dirty="0"/>
          </a:p>
        </p:txBody>
      </p:sp>
      <p:sp>
        <p:nvSpPr>
          <p:cNvPr id="48" name="직사각형 47"/>
          <p:cNvSpPr/>
          <p:nvPr/>
        </p:nvSpPr>
        <p:spPr>
          <a:xfrm>
            <a:off x="4427984" y="692696"/>
            <a:ext cx="4608512" cy="570936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TextBox 49"/>
          <p:cNvSpPr txBox="1"/>
          <p:nvPr/>
        </p:nvSpPr>
        <p:spPr>
          <a:xfrm>
            <a:off x="1770437" y="764089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거</a:t>
            </a:r>
            <a:r>
              <a:rPr lang="ko-KR" altLang="en-US" dirty="0"/>
              <a:t>실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7218737" y="632495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서재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75068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4" y="908720"/>
            <a:ext cx="82096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Q1. </a:t>
            </a:r>
            <a:r>
              <a:rPr lang="ko-KR" altLang="en-US" dirty="0" smtClean="0"/>
              <a:t>거실 </a:t>
            </a:r>
            <a:r>
              <a:rPr lang="en-US" altLang="ko-KR" dirty="0" smtClean="0"/>
              <a:t>A3008-MU</a:t>
            </a:r>
            <a:r>
              <a:rPr lang="ko-KR" altLang="en-US" dirty="0" smtClean="0"/>
              <a:t>에 </a:t>
            </a:r>
            <a:r>
              <a:rPr lang="en-US" altLang="ko-KR" dirty="0" smtClean="0"/>
              <a:t>TV</a:t>
            </a:r>
            <a:r>
              <a:rPr lang="ko-KR" altLang="en-US" dirty="0" smtClean="0"/>
              <a:t>를 연결하고 </a:t>
            </a:r>
            <a:r>
              <a:rPr lang="en-US" altLang="ko-KR" dirty="0" smtClean="0"/>
              <a:t>NAS</a:t>
            </a:r>
            <a:r>
              <a:rPr lang="ko-KR" altLang="en-US" dirty="0" smtClean="0"/>
              <a:t>를 연동하려면 공유기 환경 설정을</a:t>
            </a:r>
            <a:endParaRPr lang="en-US" altLang="ko-KR" dirty="0" smtClean="0"/>
          </a:p>
          <a:p>
            <a:r>
              <a:rPr lang="ko-KR" altLang="en-US" dirty="0" smtClean="0"/>
              <a:t>어떻게 해야 하는지</a:t>
            </a:r>
            <a:r>
              <a:rPr lang="en-US" altLang="ko-KR" dirty="0" smtClean="0"/>
              <a:t>?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82325" y="2492896"/>
            <a:ext cx="61013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Q2. </a:t>
            </a:r>
            <a:r>
              <a:rPr lang="ko-KR" altLang="en-US" dirty="0" smtClean="0"/>
              <a:t>거실에 설정된 </a:t>
            </a:r>
            <a:r>
              <a:rPr lang="en-US" altLang="ko-KR" dirty="0" smtClean="0"/>
              <a:t>WIFI</a:t>
            </a:r>
            <a:r>
              <a:rPr lang="ko-KR" altLang="en-US" dirty="0"/>
              <a:t> </a:t>
            </a:r>
            <a:r>
              <a:rPr lang="en-US" altLang="ko-KR" dirty="0" smtClean="0"/>
              <a:t>2.4G/5GHZ</a:t>
            </a:r>
            <a:r>
              <a:rPr lang="ko-KR" altLang="en-US" dirty="0" smtClean="0"/>
              <a:t>를 서재에서도 동일한</a:t>
            </a:r>
            <a:endParaRPr lang="en-US" altLang="ko-KR" dirty="0" smtClean="0"/>
          </a:p>
          <a:p>
            <a:r>
              <a:rPr lang="en-US" altLang="ko-KR" dirty="0" smtClean="0"/>
              <a:t>SSID</a:t>
            </a:r>
            <a:r>
              <a:rPr lang="ko-KR" altLang="en-US" dirty="0" smtClean="0"/>
              <a:t>로 구성이 가능한지</a:t>
            </a:r>
            <a:r>
              <a:rPr lang="en-US" altLang="ko-KR" dirty="0" smtClean="0"/>
              <a:t>?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25860" y="3824173"/>
            <a:ext cx="79076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Q3. NAS</a:t>
            </a:r>
            <a:r>
              <a:rPr lang="ko-KR" altLang="en-US" dirty="0" smtClean="0"/>
              <a:t>를 외부에서도 접속이 가능하게 하려면</a:t>
            </a:r>
            <a:endParaRPr lang="en-US" altLang="ko-KR" dirty="0" smtClean="0"/>
          </a:p>
          <a:p>
            <a:r>
              <a:rPr lang="ko-KR" altLang="en-US" dirty="0" err="1" smtClean="0"/>
              <a:t>포트포워딩</a:t>
            </a:r>
            <a:r>
              <a:rPr lang="en-US" altLang="ko-KR" dirty="0" smtClean="0"/>
              <a:t>/ </a:t>
            </a:r>
            <a:r>
              <a:rPr lang="ko-KR" altLang="en-US" dirty="0" smtClean="0"/>
              <a:t>고급 </a:t>
            </a:r>
            <a:r>
              <a:rPr lang="en-US" altLang="ko-KR" dirty="0" smtClean="0"/>
              <a:t>NAT </a:t>
            </a:r>
            <a:r>
              <a:rPr lang="ko-KR" altLang="en-US" dirty="0" smtClean="0"/>
              <a:t>설정 및 </a:t>
            </a:r>
            <a:r>
              <a:rPr lang="en-US" altLang="ko-KR" dirty="0" smtClean="0"/>
              <a:t>DHCP </a:t>
            </a:r>
            <a:r>
              <a:rPr lang="ko-KR" altLang="en-US" dirty="0" smtClean="0"/>
              <a:t>설정 등에 대해서 설명 </a:t>
            </a:r>
            <a:r>
              <a:rPr lang="ko-KR" altLang="en-US" dirty="0" err="1" smtClean="0"/>
              <a:t>부탁드립니다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627960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68</Words>
  <Application>Microsoft Office PowerPoint</Application>
  <PresentationFormat>화면 슬라이드 쇼(4:3)</PresentationFormat>
  <Paragraphs>13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Windows 사용자</cp:lastModifiedBy>
  <cp:revision>4</cp:revision>
  <dcterms:created xsi:type="dcterms:W3CDTF">2023-01-17T14:42:25Z</dcterms:created>
  <dcterms:modified xsi:type="dcterms:W3CDTF">2023-01-17T15:33:56Z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SCPROP_SA">
    <vt:lpwstr>C:\Users\hilar\Documents\ETHERNET_NETWORK.pptx</vt:lpwstr>
  </property>
</Properties>
</file>