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330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D045-70C7-4156-ACFF-58E146174C9A}" type="datetimeFigureOut">
              <a:rPr lang="ko-KR" altLang="en-US" smtClean="0"/>
              <a:t>2023-01-19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7F94-5661-49EF-AE2C-0E66B27406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8292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D045-70C7-4156-ACFF-58E146174C9A}" type="datetimeFigureOut">
              <a:rPr lang="ko-KR" altLang="en-US" smtClean="0"/>
              <a:t>2023-01-19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7F94-5661-49EF-AE2C-0E66B27406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0395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D045-70C7-4156-ACFF-58E146174C9A}" type="datetimeFigureOut">
              <a:rPr lang="ko-KR" altLang="en-US" smtClean="0"/>
              <a:t>2023-01-19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7F94-5661-49EF-AE2C-0E66B27406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7037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D045-70C7-4156-ACFF-58E146174C9A}" type="datetimeFigureOut">
              <a:rPr lang="ko-KR" altLang="en-US" smtClean="0"/>
              <a:t>2023-01-19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7F94-5661-49EF-AE2C-0E66B27406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3305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D045-70C7-4156-ACFF-58E146174C9A}" type="datetimeFigureOut">
              <a:rPr lang="ko-KR" altLang="en-US" smtClean="0"/>
              <a:t>2023-01-19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7F94-5661-49EF-AE2C-0E66B27406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3772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D045-70C7-4156-ACFF-58E146174C9A}" type="datetimeFigureOut">
              <a:rPr lang="ko-KR" altLang="en-US" smtClean="0"/>
              <a:t>2023-01-19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7F94-5661-49EF-AE2C-0E66B27406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4432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D045-70C7-4156-ACFF-58E146174C9A}" type="datetimeFigureOut">
              <a:rPr lang="ko-KR" altLang="en-US" smtClean="0"/>
              <a:t>2023-01-19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7F94-5661-49EF-AE2C-0E66B27406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8793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D045-70C7-4156-ACFF-58E146174C9A}" type="datetimeFigureOut">
              <a:rPr lang="ko-KR" altLang="en-US" smtClean="0"/>
              <a:t>2023-01-19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7F94-5661-49EF-AE2C-0E66B27406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1516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D045-70C7-4156-ACFF-58E146174C9A}" type="datetimeFigureOut">
              <a:rPr lang="ko-KR" altLang="en-US" smtClean="0"/>
              <a:t>2023-01-19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7F94-5661-49EF-AE2C-0E66B27406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3319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D045-70C7-4156-ACFF-58E146174C9A}" type="datetimeFigureOut">
              <a:rPr lang="ko-KR" altLang="en-US" smtClean="0"/>
              <a:t>2023-01-19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7F94-5661-49EF-AE2C-0E66B27406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7024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FD045-70C7-4156-ACFF-58E146174C9A}" type="datetimeFigureOut">
              <a:rPr lang="ko-KR" altLang="en-US" smtClean="0"/>
              <a:t>2023-01-19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47F94-5661-49EF-AE2C-0E66B27406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1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FD045-70C7-4156-ACFF-58E146174C9A}" type="datetimeFigureOut">
              <a:rPr lang="ko-KR" altLang="en-US" smtClean="0"/>
              <a:t>2023-01-19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47F94-5661-49EF-AE2C-0E66B27406B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3155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61" y="2766421"/>
            <a:ext cx="1752960" cy="1153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5681" y="2282548"/>
            <a:ext cx="2146742" cy="470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N704BCM : 192.168.0.1 </a:t>
            </a:r>
            <a:br>
              <a:rPr lang="en-US" altLang="ko-KR" sz="1400" dirty="0" smtClean="0"/>
            </a:br>
            <a:r>
              <a:rPr lang="en-US" altLang="ko-KR" sz="1400" dirty="0" smtClean="0"/>
              <a:t>(70-5D-CC-0A-36-BC)</a:t>
            </a:r>
            <a:endParaRPr lang="ko-KR" altLang="en-US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7815113" y="2772354"/>
            <a:ext cx="1280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NAS</a:t>
            </a:r>
            <a:r>
              <a:rPr lang="ko-KR" altLang="en-US" sz="1200" dirty="0"/>
              <a:t> </a:t>
            </a:r>
            <a:r>
              <a:rPr lang="en-US" altLang="ko-KR" sz="1200" dirty="0" smtClean="0"/>
              <a:t>: 192.168.0.101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35" y="624003"/>
            <a:ext cx="2001692" cy="1622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096" y="983700"/>
            <a:ext cx="1456805" cy="902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2" name="꺾인 연결선 41"/>
          <p:cNvCxnSpPr/>
          <p:nvPr/>
        </p:nvCxnSpPr>
        <p:spPr>
          <a:xfrm rot="16200000" flipH="1">
            <a:off x="1496181" y="1761707"/>
            <a:ext cx="1872206" cy="1512000"/>
          </a:xfrm>
          <a:prstGeom prst="bentConnector3">
            <a:avLst>
              <a:gd name="adj1" fmla="val 271"/>
            </a:avLst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484255" y="3368025"/>
            <a:ext cx="3676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TV</a:t>
            </a:r>
          </a:p>
        </p:txBody>
      </p:sp>
      <p:sp>
        <p:nvSpPr>
          <p:cNvPr id="33" name="직사각형 32"/>
          <p:cNvSpPr/>
          <p:nvPr/>
        </p:nvSpPr>
        <p:spPr>
          <a:xfrm>
            <a:off x="75848" y="692696"/>
            <a:ext cx="3992096" cy="565035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TextBox 45"/>
          <p:cNvSpPr txBox="1"/>
          <p:nvPr/>
        </p:nvSpPr>
        <p:spPr>
          <a:xfrm>
            <a:off x="4716017" y="2163628"/>
            <a:ext cx="22829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/>
              <a:t>A3008-MU: 192.168.0.200</a:t>
            </a:r>
            <a:br>
              <a:rPr lang="en-US" altLang="ko-KR" sz="1400" dirty="0" smtClean="0"/>
            </a:br>
            <a:r>
              <a:rPr lang="en-US" altLang="ko-KR" sz="1400" dirty="0" smtClean="0"/>
              <a:t>(58-86-94-6E-1B-05)</a:t>
            </a:r>
            <a:endParaRPr lang="ko-KR" altLang="en-US" sz="1400" dirty="0"/>
          </a:p>
        </p:txBody>
      </p:sp>
      <p:sp>
        <p:nvSpPr>
          <p:cNvPr id="48" name="직사각형 47"/>
          <p:cNvSpPr/>
          <p:nvPr/>
        </p:nvSpPr>
        <p:spPr>
          <a:xfrm>
            <a:off x="4427984" y="692696"/>
            <a:ext cx="4608512" cy="57093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TextBox 49"/>
          <p:cNvSpPr txBox="1"/>
          <p:nvPr/>
        </p:nvSpPr>
        <p:spPr>
          <a:xfrm>
            <a:off x="75848" y="0"/>
            <a:ext cx="95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거실 벽</a:t>
            </a:r>
            <a:endParaRPr lang="ko-KR" alt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4501735" y="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서재</a:t>
            </a:r>
            <a:endParaRPr lang="ko-KR" altLang="en-US" dirty="0"/>
          </a:p>
        </p:txBody>
      </p:sp>
      <p:sp>
        <p:nvSpPr>
          <p:cNvPr id="17" name="직사각형 16"/>
          <p:cNvSpPr/>
          <p:nvPr/>
        </p:nvSpPr>
        <p:spPr>
          <a:xfrm>
            <a:off x="3093006" y="804744"/>
            <a:ext cx="686906" cy="53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 smtClean="0"/>
              <a:t>SET TOP BOX</a:t>
            </a:r>
            <a:endParaRPr lang="ko-KR" altLang="en-US" sz="1050" dirty="0"/>
          </a:p>
        </p:txBody>
      </p:sp>
      <p:sp>
        <p:nvSpPr>
          <p:cNvPr id="30" name="직사각형 29"/>
          <p:cNvSpPr/>
          <p:nvPr/>
        </p:nvSpPr>
        <p:spPr>
          <a:xfrm>
            <a:off x="899592" y="326194"/>
            <a:ext cx="1584176" cy="3665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TextBox 50"/>
          <p:cNvSpPr txBox="1"/>
          <p:nvPr/>
        </p:nvSpPr>
        <p:spPr>
          <a:xfrm>
            <a:off x="940577" y="326194"/>
            <a:ext cx="751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RJ45 </a:t>
            </a:r>
            <a:endParaRPr lang="ko-KR" alt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1752137" y="314834"/>
            <a:ext cx="751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RJ45 </a:t>
            </a:r>
            <a:endParaRPr lang="ko-KR" altLang="en-US" dirty="0"/>
          </a:p>
        </p:txBody>
      </p:sp>
      <p:sp>
        <p:nvSpPr>
          <p:cNvPr id="55" name="직사각형 54"/>
          <p:cNvSpPr/>
          <p:nvPr/>
        </p:nvSpPr>
        <p:spPr>
          <a:xfrm>
            <a:off x="4534253" y="332656"/>
            <a:ext cx="1584176" cy="36650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TextBox 55"/>
          <p:cNvSpPr txBox="1"/>
          <p:nvPr/>
        </p:nvSpPr>
        <p:spPr>
          <a:xfrm>
            <a:off x="4575238" y="332656"/>
            <a:ext cx="751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RJ45 </a:t>
            </a:r>
            <a:endParaRPr lang="ko-KR" alt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5386798" y="332656"/>
            <a:ext cx="751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RJ45 </a:t>
            </a:r>
            <a:endParaRPr lang="ko-KR" altLang="en-US" dirty="0"/>
          </a:p>
        </p:txBody>
      </p:sp>
      <p:cxnSp>
        <p:nvCxnSpPr>
          <p:cNvPr id="60" name="꺾인 연결선 59"/>
          <p:cNvCxnSpPr/>
          <p:nvPr/>
        </p:nvCxnSpPr>
        <p:spPr>
          <a:xfrm rot="16200000" flipH="1">
            <a:off x="1871928" y="1556785"/>
            <a:ext cx="1908000" cy="1764000"/>
          </a:xfrm>
          <a:prstGeom prst="bentConnector3">
            <a:avLst>
              <a:gd name="adj1" fmla="val 271"/>
            </a:avLst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2825927" y="3506524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smtClean="0"/>
              <a:t>노트</a:t>
            </a:r>
            <a:r>
              <a:rPr lang="ko-KR" altLang="en-US" sz="1200" dirty="0"/>
              <a:t>북</a:t>
            </a:r>
            <a:endParaRPr lang="en-US" altLang="ko-KR" sz="12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67" y="4221088"/>
            <a:ext cx="1871788" cy="1374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508" y="3417894"/>
            <a:ext cx="1871788" cy="925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2" name="꺾인 연결선 21"/>
          <p:cNvCxnSpPr/>
          <p:nvPr/>
        </p:nvCxnSpPr>
        <p:spPr>
          <a:xfrm rot="16200000" flipV="1">
            <a:off x="4606583" y="802132"/>
            <a:ext cx="578908" cy="360038"/>
          </a:xfrm>
          <a:prstGeom prst="bentConnector3">
            <a:avLst>
              <a:gd name="adj1" fmla="val 50000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399" y="3809490"/>
            <a:ext cx="2471417" cy="233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꺾인 연결선 7"/>
          <p:cNvCxnSpPr/>
          <p:nvPr/>
        </p:nvCxnSpPr>
        <p:spPr>
          <a:xfrm rot="16200000" flipH="1">
            <a:off x="5630314" y="1580992"/>
            <a:ext cx="1872206" cy="1751381"/>
          </a:xfrm>
          <a:prstGeom prst="bentConnector3">
            <a:avLst>
              <a:gd name="adj1" fmla="val 271"/>
            </a:avLst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꺾인 연결선 14"/>
          <p:cNvCxnSpPr/>
          <p:nvPr/>
        </p:nvCxnSpPr>
        <p:spPr>
          <a:xfrm>
            <a:off x="5220072" y="1266573"/>
            <a:ext cx="3169385" cy="1610489"/>
          </a:xfrm>
          <a:prstGeom prst="bentConnector3">
            <a:avLst>
              <a:gd name="adj1" fmla="val 103243"/>
            </a:avLst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6161608" y="3460842"/>
            <a:ext cx="19387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DESKTOP</a:t>
            </a:r>
            <a:r>
              <a:rPr lang="en-US" altLang="ko-KR" sz="1200" dirty="0" smtClean="0"/>
              <a:t>:221.140.220.2</a:t>
            </a:r>
            <a:endParaRPr lang="en-US" altLang="ko-KR" sz="1200" dirty="0" smtClean="0"/>
          </a:p>
        </p:txBody>
      </p:sp>
      <p:cxnSp>
        <p:nvCxnSpPr>
          <p:cNvPr id="35" name="꺾인 연결선 34"/>
          <p:cNvCxnSpPr/>
          <p:nvPr/>
        </p:nvCxnSpPr>
        <p:spPr>
          <a:xfrm rot="16200000" flipH="1">
            <a:off x="1385632" y="575193"/>
            <a:ext cx="648000" cy="90000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4" r="41832" b="30815"/>
          <a:stretch/>
        </p:blipFill>
        <p:spPr bwMode="auto">
          <a:xfrm>
            <a:off x="2282506" y="3783523"/>
            <a:ext cx="2688747" cy="1925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4" name="꺾인 연결선 63"/>
          <p:cNvCxnSpPr>
            <a:stCxn id="52" idx="3"/>
            <a:endCxn id="17" idx="1"/>
          </p:cNvCxnSpPr>
          <p:nvPr/>
        </p:nvCxnSpPr>
        <p:spPr>
          <a:xfrm>
            <a:off x="2503240" y="499500"/>
            <a:ext cx="589766" cy="57325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5068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908720"/>
            <a:ext cx="494077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Q1. </a:t>
            </a:r>
            <a:r>
              <a:rPr lang="ko-KR" altLang="en-US" dirty="0" smtClean="0"/>
              <a:t>서재 </a:t>
            </a:r>
            <a:r>
              <a:rPr lang="en-US" altLang="ko-KR" dirty="0" smtClean="0"/>
              <a:t>A3008-MU (192.168.0.200)</a:t>
            </a:r>
            <a:r>
              <a:rPr lang="ko-KR" altLang="en-US" dirty="0" smtClean="0"/>
              <a:t>접근 불가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WAN CABLE</a:t>
            </a:r>
            <a:r>
              <a:rPr lang="ko-KR" altLang="en-US" dirty="0" smtClean="0"/>
              <a:t>을 </a:t>
            </a:r>
            <a:r>
              <a:rPr lang="en-US" altLang="ko-KR" dirty="0" smtClean="0"/>
              <a:t>1</a:t>
            </a:r>
            <a:r>
              <a:rPr lang="ko-KR" altLang="en-US" dirty="0" smtClean="0"/>
              <a:t>번 </a:t>
            </a:r>
            <a:r>
              <a:rPr lang="en-US" altLang="ko-KR" dirty="0" smtClean="0"/>
              <a:t>PORT</a:t>
            </a:r>
            <a:r>
              <a:rPr lang="ko-KR" altLang="en-US" dirty="0" smtClean="0"/>
              <a:t>에 연결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Q2. </a:t>
            </a:r>
            <a:r>
              <a:rPr lang="ko-KR" altLang="en-US" dirty="0" smtClean="0"/>
              <a:t>거실 </a:t>
            </a:r>
            <a:r>
              <a:rPr lang="en-US" altLang="ko-KR" dirty="0" smtClean="0"/>
              <a:t>N704BCM (192.168.0.1)</a:t>
            </a:r>
            <a:r>
              <a:rPr lang="ko-KR" altLang="en-US" dirty="0" smtClean="0"/>
              <a:t>접근 불가</a:t>
            </a:r>
            <a:endParaRPr lang="en-US" altLang="ko-KR" dirty="0" smtClean="0"/>
          </a:p>
          <a:p>
            <a:r>
              <a:rPr lang="en-US" altLang="ko-KR" dirty="0" smtClean="0"/>
              <a:t>      </a:t>
            </a:r>
            <a:r>
              <a:rPr lang="en-US" altLang="ko-KR" dirty="0"/>
              <a:t>WAN CABLE</a:t>
            </a:r>
            <a:r>
              <a:rPr lang="ko-KR" altLang="en-US" dirty="0"/>
              <a:t>을 </a:t>
            </a:r>
            <a:r>
              <a:rPr lang="en-US" altLang="ko-KR" dirty="0"/>
              <a:t>1</a:t>
            </a:r>
            <a:r>
              <a:rPr lang="ko-KR" altLang="en-US" dirty="0"/>
              <a:t>번 </a:t>
            </a:r>
            <a:r>
              <a:rPr lang="en-US" altLang="ko-KR" dirty="0"/>
              <a:t>PORT</a:t>
            </a:r>
            <a:r>
              <a:rPr lang="ko-KR" altLang="en-US" dirty="0"/>
              <a:t>에 연결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62796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58</Words>
  <Application>Microsoft Office PowerPoint</Application>
  <PresentationFormat>화면 슬라이드 쇼(4:3)</PresentationFormat>
  <Paragraphs>18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11</cp:revision>
  <dcterms:created xsi:type="dcterms:W3CDTF">2023-01-17T14:42:25Z</dcterms:created>
  <dcterms:modified xsi:type="dcterms:W3CDTF">2023-01-19T14:30:43Z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_SA">
    <vt:lpwstr>C:\Users\hilar\Documents\ETHERNET_NETWORK.pptx</vt:lpwstr>
  </property>
</Properties>
</file>