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633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89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491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44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98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5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13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871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723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89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17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D8825-742B-42FB-A4F1-7A19E56B1806}" type="datetimeFigureOut">
              <a:rPr lang="ko-KR" altLang="en-US" smtClean="0"/>
              <a:t>2023-02-01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102FE-CE67-436D-A3AD-963B7A20F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210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2"/>
            <a:ext cx="1354220" cy="217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895868" y="4350022"/>
            <a:ext cx="375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EFM </a:t>
            </a:r>
            <a:r>
              <a:rPr lang="en-US" altLang="ko-KR" dirty="0" err="1" smtClean="0"/>
              <a:t>ipTIME</a:t>
            </a:r>
            <a:r>
              <a:rPr lang="en-US" altLang="ko-KR" dirty="0" smtClean="0"/>
              <a:t> A8004T </a:t>
            </a:r>
            <a:r>
              <a:rPr lang="ko-KR" altLang="en-US" dirty="0" smtClean="0"/>
              <a:t>유무선공유기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767887" y="35332"/>
            <a:ext cx="3980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EFM </a:t>
            </a:r>
            <a:r>
              <a:rPr lang="en-US" altLang="ko-KR" dirty="0" err="1" smtClean="0"/>
              <a:t>ipTIME</a:t>
            </a:r>
            <a:r>
              <a:rPr lang="en-US" altLang="ko-KR" dirty="0" smtClean="0"/>
              <a:t> AX2004M </a:t>
            </a:r>
            <a:r>
              <a:rPr lang="ko-KR" altLang="en-US" dirty="0" smtClean="0"/>
              <a:t>유무선공유기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2635290" cy="90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542795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2F</a:t>
            </a:r>
            <a:endParaRPr lang="ko-KR" altLang="en-US" sz="4400" dirty="0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3207981" y="927516"/>
            <a:ext cx="3308235" cy="120534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30537"/>
            <a:ext cx="3436248" cy="82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직선 화살표 연결선 12"/>
          <p:cNvCxnSpPr/>
          <p:nvPr/>
        </p:nvCxnSpPr>
        <p:spPr>
          <a:xfrm flipH="1" flipV="1">
            <a:off x="2540155" y="927517"/>
            <a:ext cx="667826" cy="290885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044371" y="13783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3m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051720" y="199359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10m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95536" y="3451647"/>
            <a:ext cx="1080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 smtClean="0"/>
              <a:t>1F</a:t>
            </a:r>
            <a:endParaRPr lang="ko-KR" altLang="en-US" sz="4400" dirty="0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19354"/>
            <a:ext cx="1354220" cy="217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직선 화살표 연결선 27"/>
          <p:cNvCxnSpPr/>
          <p:nvPr/>
        </p:nvCxnSpPr>
        <p:spPr>
          <a:xfrm flipH="1" flipV="1">
            <a:off x="2747420" y="927517"/>
            <a:ext cx="3768796" cy="545381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993" y="912394"/>
            <a:ext cx="1199007" cy="224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직선 화살표 연결선 30"/>
          <p:cNvCxnSpPr/>
          <p:nvPr/>
        </p:nvCxnSpPr>
        <p:spPr>
          <a:xfrm>
            <a:off x="7092280" y="1628800"/>
            <a:ext cx="1334180" cy="753142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216024" y="2492895"/>
            <a:ext cx="8820472" cy="958752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132" y="4569647"/>
            <a:ext cx="523014" cy="97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8" name="직선 화살표 연결선 37"/>
          <p:cNvCxnSpPr/>
          <p:nvPr/>
        </p:nvCxnSpPr>
        <p:spPr>
          <a:xfrm flipV="1">
            <a:off x="7524328" y="4152795"/>
            <a:ext cx="1203031" cy="122042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132" y="3461180"/>
            <a:ext cx="474624" cy="88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1" name="직선 화살표 연결선 40"/>
          <p:cNvCxnSpPr/>
          <p:nvPr/>
        </p:nvCxnSpPr>
        <p:spPr>
          <a:xfrm flipV="1">
            <a:off x="7524328" y="5435950"/>
            <a:ext cx="1216061" cy="65734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557" y="5780156"/>
            <a:ext cx="499861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3" name="직선 화살표 연결선 42"/>
          <p:cNvCxnSpPr/>
          <p:nvPr/>
        </p:nvCxnSpPr>
        <p:spPr>
          <a:xfrm>
            <a:off x="7524328" y="6248208"/>
            <a:ext cx="1124490" cy="28360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1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942" y="516038"/>
            <a:ext cx="699171" cy="73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984" y="1837969"/>
            <a:ext cx="699171" cy="73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527" y="2360516"/>
            <a:ext cx="699171" cy="73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1" name="직선 화살표 연결선 50"/>
          <p:cNvCxnSpPr/>
          <p:nvPr/>
        </p:nvCxnSpPr>
        <p:spPr>
          <a:xfrm>
            <a:off x="5849126" y="1001789"/>
            <a:ext cx="667090" cy="12578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 flipV="1">
            <a:off x="5503527" y="1496902"/>
            <a:ext cx="1012689" cy="635955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 flipV="1">
            <a:off x="6182671" y="2381942"/>
            <a:ext cx="444878" cy="279119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763453" y="55818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무</a:t>
            </a:r>
            <a:r>
              <a:rPr lang="ko-KR" altLang="en-US"/>
              <a:t>선</a:t>
            </a:r>
            <a:endParaRPr lang="ko-KR" alt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5621546" y="138127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무</a:t>
            </a:r>
            <a:r>
              <a:rPr lang="ko-KR" altLang="en-US" dirty="0"/>
              <a:t>선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849126" y="212356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무</a:t>
            </a:r>
            <a:r>
              <a:rPr lang="ko-KR" altLang="en-US" dirty="0"/>
              <a:t>선</a:t>
            </a:r>
          </a:p>
        </p:txBody>
      </p:sp>
      <p:pic>
        <p:nvPicPr>
          <p:cNvPr id="61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54" y="5007550"/>
            <a:ext cx="699171" cy="73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1798193" y="5188550"/>
            <a:ext cx="267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9</a:t>
            </a:r>
            <a:r>
              <a:rPr lang="ko-KR" altLang="en-US" dirty="0" smtClean="0"/>
              <a:t>대 유선연결</a:t>
            </a:r>
            <a:endParaRPr lang="ko-KR" altLang="en-US" dirty="0"/>
          </a:p>
        </p:txBody>
      </p:sp>
      <p:cxnSp>
        <p:nvCxnSpPr>
          <p:cNvPr id="63" name="직선 화살표 연결선 62"/>
          <p:cNvCxnSpPr/>
          <p:nvPr/>
        </p:nvCxnSpPr>
        <p:spPr>
          <a:xfrm flipV="1">
            <a:off x="2540155" y="4005064"/>
            <a:ext cx="667826" cy="118348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226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18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NIC</dc:creator>
  <cp:lastModifiedBy>NIC</cp:lastModifiedBy>
  <cp:revision>8</cp:revision>
  <dcterms:created xsi:type="dcterms:W3CDTF">2023-02-01T04:34:13Z</dcterms:created>
  <dcterms:modified xsi:type="dcterms:W3CDTF">2023-02-02T06:04:26Z</dcterms:modified>
</cp:coreProperties>
</file>