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8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9C84C-7037-4429-861F-42927E056AB5}" type="datetimeFigureOut">
              <a:rPr lang="ko-KR" altLang="en-US" smtClean="0"/>
              <a:t>2023년02월22일 [Wed]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F854B-E699-4990-88E1-AFB7FF6ADAA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2520280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23528" y="4767535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USB</a:t>
            </a:r>
            <a:r>
              <a:rPr lang="ko-KR" altLang="en-US" sz="1200" dirty="0" smtClean="0"/>
              <a:t>케이블을 꼽아도 해당 </a:t>
            </a:r>
            <a:endParaRPr lang="en-US" altLang="ko-KR" sz="1200" dirty="0" smtClean="0"/>
          </a:p>
          <a:p>
            <a:r>
              <a:rPr lang="ko-KR" altLang="en-US" sz="1200" dirty="0" smtClean="0"/>
              <a:t>드라이버 </a:t>
            </a:r>
            <a:r>
              <a:rPr lang="ko-KR" altLang="en-US" sz="1200" dirty="0" err="1" smtClean="0"/>
              <a:t>안잡힘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556792"/>
            <a:ext cx="2664296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059832" y="4767535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USB</a:t>
            </a:r>
            <a:r>
              <a:rPr lang="ko-KR" altLang="en-US" sz="1200" dirty="0" smtClean="0"/>
              <a:t>케이블을 꼽으면 디스크</a:t>
            </a:r>
            <a:endParaRPr lang="en-US" altLang="ko-KR" sz="1200" dirty="0" smtClean="0"/>
          </a:p>
          <a:p>
            <a:r>
              <a:rPr lang="ko-KR" altLang="en-US" sz="1200" dirty="0" smtClean="0"/>
              <a:t>드라이버로 잡힘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8" name="직사각형 7"/>
          <p:cNvSpPr/>
          <p:nvPr/>
        </p:nvSpPr>
        <p:spPr>
          <a:xfrm>
            <a:off x="3203848" y="3429000"/>
            <a:ext cx="93610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556792"/>
            <a:ext cx="2857525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7524328" y="2276872"/>
            <a:ext cx="93610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300192" y="4767535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/>
              <a:t>WIFI</a:t>
            </a:r>
            <a:r>
              <a:rPr lang="en-US" altLang="ko-KR" sz="1200" dirty="0" smtClean="0"/>
              <a:t> </a:t>
            </a:r>
            <a:r>
              <a:rPr lang="ko-KR" altLang="en-US" sz="1200" dirty="0" err="1" smtClean="0"/>
              <a:t>안잡힘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1</cp:revision>
  <dcterms:created xsi:type="dcterms:W3CDTF">2023-02-22T02:15:24Z</dcterms:created>
  <dcterms:modified xsi:type="dcterms:W3CDTF">2023-02-22T02:21:17Z</dcterms:modified>
</cp:coreProperties>
</file>