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85" d="100"/>
          <a:sy n="85" d="100"/>
        </p:scale>
        <p:origin x="4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9383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328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1039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246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184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9385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8079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121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782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01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3686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A3F40-DD62-4BEA-8D49-8445BEBB163C}" type="datetimeFigureOut">
              <a:rPr lang="ko-KR" altLang="en-US" smtClean="0"/>
              <a:t>2023-03-13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7A15D-F441-4180-8E8F-CDE5590E42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6189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95" y="589722"/>
            <a:ext cx="2620949" cy="58243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35287" y="684650"/>
            <a:ext cx="625042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아래 </a:t>
            </a:r>
            <a:r>
              <a:rPr lang="en-US" altLang="ko-KR" dirty="0" smtClean="0"/>
              <a:t>3</a:t>
            </a:r>
            <a:r>
              <a:rPr lang="ko-KR" altLang="en-US" dirty="0" smtClean="0"/>
              <a:t>가지 경우를 모두 적용해보았으나 모두 연결 실패</a:t>
            </a:r>
            <a:endParaRPr lang="en-US" altLang="ko-KR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342900" indent="-342900">
              <a:buAutoNum type="arabicPeriod"/>
            </a:pPr>
            <a:r>
              <a:rPr lang="en-US" altLang="ko-KR" dirty="0" err="1" smtClean="0"/>
              <a:t>Iptime</a:t>
            </a:r>
            <a:r>
              <a:rPr lang="en-US" altLang="ko-KR" dirty="0" smtClean="0"/>
              <a:t> </a:t>
            </a:r>
            <a:r>
              <a:rPr lang="ko-KR" altLang="en-US" dirty="0" smtClean="0"/>
              <a:t>공유기와 </a:t>
            </a:r>
            <a:r>
              <a:rPr lang="ko-KR" altLang="en-US" dirty="0" err="1" smtClean="0"/>
              <a:t>벽단자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광랜</a:t>
            </a:r>
            <a:r>
              <a:rPr lang="en-US" altLang="ko-KR" dirty="0" smtClean="0"/>
              <a:t>) </a:t>
            </a:r>
            <a:r>
              <a:rPr lang="ko-KR" altLang="en-US" dirty="0" smtClean="0"/>
              <a:t>직접연결</a:t>
            </a:r>
            <a:endParaRPr lang="en-US" altLang="ko-KR" dirty="0" smtClean="0"/>
          </a:p>
          <a:p>
            <a:pPr marL="342900" indent="-342900">
              <a:buAutoNum type="arabicPeriod"/>
            </a:pPr>
            <a:endParaRPr lang="en-US" altLang="ko-KR" dirty="0"/>
          </a:p>
          <a:p>
            <a:pPr marL="342900" indent="-342900">
              <a:buAutoNum type="arabicPeriod" startAt="2"/>
            </a:pPr>
            <a:r>
              <a:rPr lang="en-US" altLang="ko-KR" dirty="0" smtClean="0"/>
              <a:t>KT</a:t>
            </a:r>
            <a:r>
              <a:rPr lang="ko-KR" altLang="en-US" dirty="0" err="1" smtClean="0"/>
              <a:t>셋톱과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Iptime</a:t>
            </a:r>
            <a:r>
              <a:rPr lang="en-US" altLang="ko-KR" dirty="0" smtClean="0"/>
              <a:t> </a:t>
            </a:r>
            <a:r>
              <a:rPr lang="ko-KR" altLang="en-US" dirty="0" smtClean="0"/>
              <a:t>공유기의 </a:t>
            </a:r>
            <a:r>
              <a:rPr lang="en-US" altLang="ko-KR" dirty="0" smtClean="0"/>
              <a:t>WAN</a:t>
            </a:r>
            <a:r>
              <a:rPr lang="ko-KR" altLang="en-US" dirty="0" smtClean="0"/>
              <a:t>포트 연결</a:t>
            </a:r>
            <a:endParaRPr lang="en-US" altLang="ko-KR" dirty="0" smtClean="0"/>
          </a:p>
          <a:p>
            <a:pPr marL="342900" indent="-342900">
              <a:buAutoNum type="arabicPeriod" startAt="2"/>
            </a:pPr>
            <a:endParaRPr lang="en-US" altLang="ko-KR" dirty="0"/>
          </a:p>
          <a:p>
            <a:pPr marL="342900" indent="-342900">
              <a:buAutoNum type="arabicPeriod" startAt="2"/>
            </a:pPr>
            <a:r>
              <a:rPr lang="en-US" altLang="ko-KR" dirty="0" smtClean="0"/>
              <a:t>KT</a:t>
            </a:r>
            <a:r>
              <a:rPr lang="ko-KR" altLang="en-US" dirty="0" err="1" smtClean="0"/>
              <a:t>셋톱과</a:t>
            </a:r>
            <a:r>
              <a:rPr lang="ko-KR" altLang="en-US" dirty="0" smtClean="0"/>
              <a:t> </a:t>
            </a:r>
            <a:r>
              <a:rPr lang="en-US" altLang="ko-KR" dirty="0" err="1" smtClean="0"/>
              <a:t>Iptime</a:t>
            </a:r>
            <a:r>
              <a:rPr lang="en-US" altLang="ko-KR" dirty="0" smtClean="0"/>
              <a:t> </a:t>
            </a:r>
            <a:r>
              <a:rPr lang="ko-KR" altLang="en-US" dirty="0" smtClean="0"/>
              <a:t>공유기의 </a:t>
            </a:r>
            <a:r>
              <a:rPr lang="en-US" altLang="ko-KR" dirty="0" smtClean="0"/>
              <a:t>LAN</a:t>
            </a:r>
            <a:r>
              <a:rPr lang="ko-KR" altLang="en-US" dirty="0" smtClean="0"/>
              <a:t>포트 연결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12035" y="1252330"/>
            <a:ext cx="2941982" cy="1292087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212037" y="2623930"/>
            <a:ext cx="2941982" cy="1292087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오른쪽 화살표 7"/>
          <p:cNvSpPr/>
          <p:nvPr/>
        </p:nvSpPr>
        <p:spPr>
          <a:xfrm>
            <a:off x="3123785" y="1298712"/>
            <a:ext cx="1024975" cy="251791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 rot="19698924">
            <a:off x="2945588" y="2716438"/>
            <a:ext cx="1171027" cy="251791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>
            <a:off x="8787808" y="1851415"/>
            <a:ext cx="1024975" cy="251791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10020593" y="1610139"/>
            <a:ext cx="2703443" cy="101379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왼쪽 그림에는 없지만 </a:t>
            </a:r>
            <a:r>
              <a:rPr lang="en-US" altLang="ko-KR" sz="1400" dirty="0" smtClean="0">
                <a:solidFill>
                  <a:schemeClr val="tx1"/>
                </a:solidFill>
              </a:rPr>
              <a:t>wan</a:t>
            </a:r>
            <a:r>
              <a:rPr lang="ko-KR" altLang="en-US" sz="1400" dirty="0" smtClean="0">
                <a:solidFill>
                  <a:schemeClr val="tx1"/>
                </a:solidFill>
              </a:rPr>
              <a:t>포트에 연결해보라고 안내를 받아서 시도해보았으나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연결안됨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70204" y="2537792"/>
            <a:ext cx="3557353" cy="47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72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67" y="502023"/>
            <a:ext cx="2686722" cy="597049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035287" y="684650"/>
            <a:ext cx="3257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 smtClean="0"/>
              <a:t>결과는 모두 동일하게 나옴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222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45</Words>
  <Application>Microsoft Office PowerPoint</Application>
  <PresentationFormat>와이드스크린</PresentationFormat>
  <Paragraphs>11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haruki</dc:creator>
  <cp:lastModifiedBy>haruki</cp:lastModifiedBy>
  <cp:revision>3</cp:revision>
  <dcterms:created xsi:type="dcterms:W3CDTF">2023-03-13T04:17:08Z</dcterms:created>
  <dcterms:modified xsi:type="dcterms:W3CDTF">2023-03-13T04:22:15Z</dcterms:modified>
</cp:coreProperties>
</file>