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CFE20C-D9FF-49F0-901F-0F351AFC9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8F498E3-61F2-46F0-A965-29D05E8D0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D60087-D3A4-4B46-9968-1F3092930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D93CBB-B8B7-4F51-846A-7B3D3560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4697B-EEB2-4F40-81D9-E57ADEFC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5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DF7E9B-0DD7-40C4-8D53-97F223F59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F6811D7-565A-46F6-8699-D1F0907AD5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EEE316-BE51-4E8E-B185-2CB9E98A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C9E306A-B8C2-47F5-9C01-1C50C7DC5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FE244F-1490-4FB0-93D3-FD41E63AC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00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847EB05F-F2BE-4001-9189-A50DF337D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467C684-EB76-40D6-8945-FDC6B4EE4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B039D8-9372-4124-B145-0D88647A7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91D283-B9ED-4293-A3B9-880ACDD3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8DCC3B4-7E55-41FC-A630-1EF40956E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091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BA6585-77B4-4392-9522-AFA4FACED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28AB0C-CAC6-474D-8941-995F7DC9E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735079-B780-4D5A-9211-19B7EA4E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36BD0A-071F-4F3D-BC3A-FC7BE8CEA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B93297-FFF4-4D66-8C16-F3B58478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41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D4D462-C811-48EA-984F-62B2B7EAE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BA8689B-6CB1-48B6-ACF3-AACB43D4E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7D9465-8754-4F67-BC2E-21765E180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DD96A74-0F65-48B6-84A2-CE60A6F3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A4619E-C9D2-4892-80D3-190016029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735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DB63DD-67B3-4599-B602-167EC343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5D7F95-AD1E-4D0A-AF99-15414EB27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E593146-5A33-489F-874C-8AA769D39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081F6FB-C0CC-40D5-BBF1-94CB4E8E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6BF225B-1C4E-406A-B787-DC13B1CDD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0B3772A-D2D5-4713-BC0F-0FEBB29F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403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68F1A9-5DED-4BB8-9F09-4D8DB622D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6B55C00-CBBD-454C-8FEF-12D6504C9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E36E2D-63B0-4222-A2B3-7FE6956A7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8B62094-A6DD-4544-A70E-463C2C6F7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9EACEDC-778A-4398-BC02-FD8CFA691A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526F42D-7B37-4300-85F9-D2AD7C70A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4B1AC07-DFA9-4075-A1EC-085A2127A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C5B92A9-8F9D-4D61-A21A-F87421C02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64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D7EE7C-990D-43B7-9343-82E7ED15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A4A07D1-FCE9-4276-98A6-6E5262CF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45CAD73-69CE-414B-90CC-326569D4D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8D60E0-21DA-4C8D-9595-419501A9C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96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6C87F9-C8C3-44EB-A007-C1EB7808D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9DEBBC8-83A3-4D55-8F99-CB4139E97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7700C88-3133-4C4B-8E93-AD3841B4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022999-8BA0-4545-9D5A-C9808861B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2EC59E-B04B-4100-BB80-961C1669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9939AD8-3355-4394-9440-732BA2199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9B3369D-E12C-4601-8F5B-6877D9FF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A39B21-F182-4E38-A423-4156C4834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EEA3499-1956-48A6-917C-AA3DFE2A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6838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ED6319-AC4B-42D2-90A1-42120EA47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8FE01FF-A6DB-4283-8243-28E5E697C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CE4487-AB07-4351-A8D4-24282D3DD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2A07AC-0F0A-43D7-AE47-63F2C5C4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343CB2E-0807-4B88-8E58-A4DDA18E1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FC52CF3-CBB3-4BD4-8732-22A38B0D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15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28F3FBC-E720-4AF4-8EA2-E90DD1C8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197B32-D6A3-414F-B954-E0BC8D288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A5106E-0B64-456B-9819-083E3A96A8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88B99-5533-4EF2-9D3D-3BC91FBDF329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44770E7-DAAE-43F3-ADB9-9D3C23BEC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41F9AB-6BC4-4BB7-B2CC-1390E483A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02097-0FA7-4283-8B29-89763A969E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22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EE9B299-2202-4D8D-87F0-BFEDCF77DC45}"/>
              </a:ext>
            </a:extLst>
          </p:cNvPr>
          <p:cNvSpPr/>
          <p:nvPr/>
        </p:nvSpPr>
        <p:spPr>
          <a:xfrm>
            <a:off x="1909483" y="2441986"/>
            <a:ext cx="1613647" cy="17212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유플러스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허브</a:t>
            </a: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76AD62ED-D332-4FEC-8014-69214F0F4ACD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519058" y="3302598"/>
            <a:ext cx="139042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AC5E535E-F4B2-4120-985D-9336EF580976}"/>
              </a:ext>
            </a:extLst>
          </p:cNvPr>
          <p:cNvSpPr/>
          <p:nvPr/>
        </p:nvSpPr>
        <p:spPr>
          <a:xfrm>
            <a:off x="519058" y="2904582"/>
            <a:ext cx="1409252" cy="39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인터넷본선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E1C5F0-A1B2-4509-893F-3B48DDD399CF}"/>
              </a:ext>
            </a:extLst>
          </p:cNvPr>
          <p:cNvSpPr/>
          <p:nvPr/>
        </p:nvSpPr>
        <p:spPr>
          <a:xfrm>
            <a:off x="4572000" y="2441986"/>
            <a:ext cx="2140771" cy="17212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유플러스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무선공유기</a:t>
            </a: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2384309C-9B1E-4EDA-9274-76C939BEC94A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>
          <a:xfrm>
            <a:off x="3523130" y="3302598"/>
            <a:ext cx="1048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544654F-D6F5-4317-984A-2FEEC3449D72}"/>
              </a:ext>
            </a:extLst>
          </p:cNvPr>
          <p:cNvSpPr/>
          <p:nvPr/>
        </p:nvSpPr>
        <p:spPr>
          <a:xfrm>
            <a:off x="8105885" y="1506071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유플러스</a:t>
            </a:r>
            <a:endParaRPr lang="en-US" altLang="ko-KR" b="1" dirty="0">
              <a:solidFill>
                <a:schemeClr val="tx1"/>
              </a:solidFill>
            </a:endParaRPr>
          </a:p>
          <a:p>
            <a:pPr algn="ctr"/>
            <a:r>
              <a:rPr lang="ko-KR" altLang="en-US" b="1" dirty="0" err="1">
                <a:solidFill>
                  <a:schemeClr val="tx1"/>
                </a:solidFill>
              </a:rPr>
              <a:t>셋탑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581F9E8A-74ED-42DF-B91A-46BAD4374C7F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 flipV="1">
            <a:off x="6712771" y="1974029"/>
            <a:ext cx="1393114" cy="13285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79B3531-DC98-4420-BC16-1E16081F2B2C}"/>
              </a:ext>
            </a:extLst>
          </p:cNvPr>
          <p:cNvSpPr/>
          <p:nvPr/>
        </p:nvSpPr>
        <p:spPr>
          <a:xfrm>
            <a:off x="8105885" y="2834639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</a:rPr>
              <a:t>스마트</a:t>
            </a:r>
            <a:r>
              <a:rPr lang="en-US" altLang="ko-KR" b="1" dirty="0">
                <a:solidFill>
                  <a:schemeClr val="tx1"/>
                </a:solidFill>
              </a:rPr>
              <a:t>TV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4A535D-37AD-4E7C-9896-1434871E34FC}"/>
              </a:ext>
            </a:extLst>
          </p:cNvPr>
          <p:cNvSpPr/>
          <p:nvPr/>
        </p:nvSpPr>
        <p:spPr>
          <a:xfrm>
            <a:off x="8105885" y="4093274"/>
            <a:ext cx="1782182" cy="9359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</a:rPr>
              <a:t>PlayStation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68096C54-C467-44EE-AA6B-D2E90DD13251}"/>
              </a:ext>
            </a:extLst>
          </p:cNvPr>
          <p:cNvCxnSpPr>
            <a:cxnSpLocks/>
            <a:stCxn id="9" idx="3"/>
            <a:endCxn id="28" idx="1"/>
          </p:cNvCxnSpPr>
          <p:nvPr/>
        </p:nvCxnSpPr>
        <p:spPr>
          <a:xfrm>
            <a:off x="6712771" y="3302598"/>
            <a:ext cx="1393114" cy="12586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A5AF4DF-0F17-458B-A16F-1B893E08FC2B}"/>
              </a:ext>
            </a:extLst>
          </p:cNvPr>
          <p:cNvCxnSpPr>
            <a:cxnSpLocks/>
            <a:stCxn id="9" idx="3"/>
            <a:endCxn id="27" idx="1"/>
          </p:cNvCxnSpPr>
          <p:nvPr/>
        </p:nvCxnSpPr>
        <p:spPr>
          <a:xfrm flipV="1">
            <a:off x="6712771" y="3302597"/>
            <a:ext cx="1393114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3DA244E-521F-4BE1-91E9-3398D004E066}"/>
              </a:ext>
            </a:extLst>
          </p:cNvPr>
          <p:cNvSpPr/>
          <p:nvPr/>
        </p:nvSpPr>
        <p:spPr>
          <a:xfrm>
            <a:off x="1928310" y="962817"/>
            <a:ext cx="1048870" cy="3980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랜선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28C684EF-6BBB-4A3A-939A-2F77898E2D95}"/>
              </a:ext>
            </a:extLst>
          </p:cNvPr>
          <p:cNvCxnSpPr>
            <a:cxnSpLocks/>
          </p:cNvCxnSpPr>
          <p:nvPr/>
        </p:nvCxnSpPr>
        <p:spPr>
          <a:xfrm>
            <a:off x="1059629" y="1161824"/>
            <a:ext cx="104887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그림 43">
            <a:extLst>
              <a:ext uri="{FF2B5EF4-FFF2-40B4-BE49-F238E27FC236}">
                <a16:creationId xmlns:a16="http://schemas.microsoft.com/office/drawing/2014/main" id="{B8DD4ADC-D463-403E-AA4D-ABC527A869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5" t="3451" r="11795" b="9333"/>
          <a:stretch/>
        </p:blipFill>
        <p:spPr>
          <a:xfrm>
            <a:off x="2358167" y="4416891"/>
            <a:ext cx="1896036" cy="1654939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B26B2BEF-6A11-4FE5-A522-FA7454700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6" y="4416891"/>
            <a:ext cx="2107328" cy="165493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7B62142-0A85-4F9B-913D-D8E180B82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66971" y="4562583"/>
            <a:ext cx="2528048" cy="1896036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8F968553-055B-43E1-A650-0F2AA11AF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69834" y="530364"/>
            <a:ext cx="2214581" cy="16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04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강형구 책임 이커머스물류팀 (hyoungkang@lgcns.com, 0220992218)</dc:creator>
  <cp:lastModifiedBy>강형구 책임 이커머스물류팀 (hyoungkang@lgcns.com, 0220992218)</cp:lastModifiedBy>
  <cp:revision>2</cp:revision>
  <dcterms:created xsi:type="dcterms:W3CDTF">2023-05-09T02:19:19Z</dcterms:created>
  <dcterms:modified xsi:type="dcterms:W3CDTF">2023-05-09T02:30:21Z</dcterms:modified>
</cp:coreProperties>
</file>