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1" autoAdjust="0"/>
    <p:restoredTop sz="94660"/>
  </p:normalViewPr>
  <p:slideViewPr>
    <p:cSldViewPr snapToGrid="0">
      <p:cViewPr varScale="1">
        <p:scale>
          <a:sx n="89" d="100"/>
          <a:sy n="89" d="100"/>
        </p:scale>
        <p:origin x="120" y="5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7CFE20C-D9FF-49F0-901F-0F351AFC90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98F498E3-61F2-46F0-A965-29D05E8D06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5ED60087-D3A4-4B46-9968-1F30929305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88B99-5533-4EF2-9D3D-3BC91FBDF329}" type="datetimeFigureOut">
              <a:rPr lang="ko-KR" altLang="en-US" smtClean="0"/>
              <a:t>2023-05-09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9D93CBB-B8B7-4F51-846A-7B3D3560DD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984697B-EEB2-4F40-81D9-E57ADEFC95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02097-0FA7-4283-8B29-89763A969E3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36563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0DF7E9B-0DD7-40C4-8D53-97F223F59A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DF6811D7-565A-46F6-8699-D1F0907AD5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BEEE316-BE51-4E8E-B185-2CB9E98AC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88B99-5533-4EF2-9D3D-3BC91FBDF329}" type="datetimeFigureOut">
              <a:rPr lang="ko-KR" altLang="en-US" smtClean="0"/>
              <a:t>2023-05-09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C9E306A-B8C2-47F5-9C01-1C50C7DC50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FFE244F-1490-4FB0-93D3-FD41E63ACA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02097-0FA7-4283-8B29-89763A969E3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290018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847EB05F-F2BE-4001-9189-A50DF337DE1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3467C684-EB76-40D6-8945-FDC6B4EE42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7EB039D8-9372-4124-B145-0D88647A79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88B99-5533-4EF2-9D3D-3BC91FBDF329}" type="datetimeFigureOut">
              <a:rPr lang="ko-KR" altLang="en-US" smtClean="0"/>
              <a:t>2023-05-09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8291D283-B9ED-4293-A3B9-880ACDD34C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8DCC3B4-7E55-41FC-A630-1EF40956EC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02097-0FA7-4283-8B29-89763A969E3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109150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EBA6585-77B4-4392-9522-AFA4FACED2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7028AB0C-CAC6-474D-8941-995F7DC9E4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D735079-B780-4D5A-9211-19B7EA4E9C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88B99-5533-4EF2-9D3D-3BC91FBDF329}" type="datetimeFigureOut">
              <a:rPr lang="ko-KR" altLang="en-US" smtClean="0"/>
              <a:t>2023-05-09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8736BD0A-071F-4F3D-BC3A-FC7BE8CEAC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5B93297-FFF4-4D66-8C16-F3B58478D2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02097-0FA7-4283-8B29-89763A969E3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094130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8D4D462-C811-48EA-984F-62B2B7EAE3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BA8689B-6CB1-48B6-ACF3-AACB43D4E0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47D9465-8754-4F67-BC2E-21765E180C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88B99-5533-4EF2-9D3D-3BC91FBDF329}" type="datetimeFigureOut">
              <a:rPr lang="ko-KR" altLang="en-US" smtClean="0"/>
              <a:t>2023-05-09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8DD96A74-0F65-48B6-84A2-CE60A6F38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CA4619E-C9D2-4892-80D3-1900160293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02097-0FA7-4283-8B29-89763A969E3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273526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FDB63DD-67B3-4599-B602-167EC3438C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4D5D7F95-AD1E-4D0A-AF99-15414EB27FB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AE593146-5A33-489F-874C-8AA769D390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0081F6FB-C0CC-40D5-BBF1-94CB4E8E02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88B99-5533-4EF2-9D3D-3BC91FBDF329}" type="datetimeFigureOut">
              <a:rPr lang="ko-KR" altLang="en-US" smtClean="0"/>
              <a:t>2023-05-09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96BF225B-1C4E-406A-B787-DC13B1CDD0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A0B3772A-D2D5-4713-BC0F-0FEBB29FDD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02097-0FA7-4283-8B29-89763A969E3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140311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B68F1A9-5DED-4BB8-9F09-4D8DB622DF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6B55C00-CBBD-454C-8FEF-12D6504C99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A5E36E2D-63B0-4222-A2B3-7FE6956A75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88B62094-A6DD-4544-A70E-463C2C6F72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09EACEDC-778A-4398-BC02-FD8CFA691A8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4526F42D-7B37-4300-85F9-D2AD7C70A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88B99-5533-4EF2-9D3D-3BC91FBDF329}" type="datetimeFigureOut">
              <a:rPr lang="ko-KR" altLang="en-US" smtClean="0"/>
              <a:t>2023-05-09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34B1AC07-DFA9-4075-A1EC-085A2127A1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0C5B92A9-8F9D-4D61-A21A-F87421C02E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02097-0FA7-4283-8B29-89763A969E3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926471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6D7EE7C-990D-43B7-9343-82E7ED15C9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DA4A07D1-FCE9-4276-98A6-6E5262CF1B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88B99-5533-4EF2-9D3D-3BC91FBDF329}" type="datetimeFigureOut">
              <a:rPr lang="ko-KR" altLang="en-US" smtClean="0"/>
              <a:t>2023-05-09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945CAD73-69CE-414B-90CC-326569D4D1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8D60E0-21DA-4C8D-9595-419501A9C3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02097-0FA7-4283-8B29-89763A969E3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689617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376C87F9-C8C3-44EB-A007-C1EB7808DE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88B99-5533-4EF2-9D3D-3BC91FBDF329}" type="datetimeFigureOut">
              <a:rPr lang="ko-KR" altLang="en-US" smtClean="0"/>
              <a:t>2023-05-09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C9DEBBC8-83A3-4D55-8F99-CB4139E975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A7700C88-3133-4C4B-8E93-AD3841B41D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02097-0FA7-4283-8B29-89763A969E3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605755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1022999-8BA0-4545-9D5A-C9808861B1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912EC59E-B04B-4100-BB80-961C1669FB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9939AD8-3355-4394-9440-732BA2199E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B9B3369D-E12C-4601-8F5B-6877D9FF44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88B99-5533-4EF2-9D3D-3BC91FBDF329}" type="datetimeFigureOut">
              <a:rPr lang="ko-KR" altLang="en-US" smtClean="0"/>
              <a:t>2023-05-09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FEA39B21-F182-4E38-A423-4156C4834F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4EEA3499-1956-48A6-917C-AA3DFE2A08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02097-0FA7-4283-8B29-89763A969E3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568380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8ED6319-AC4B-42D2-90A1-42120EA470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B8FE01FF-A6DB-4283-8243-28E5E697C3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E5CE4487-AB07-4351-A8D4-24282D3DD5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EC2A07AC-0F0A-43D7-AE47-63F2C5C465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88B99-5533-4EF2-9D3D-3BC91FBDF329}" type="datetimeFigureOut">
              <a:rPr lang="ko-KR" altLang="en-US" smtClean="0"/>
              <a:t>2023-05-09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4343CB2E-0807-4B88-8E58-A4DDA18E1C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7FC52CF3-CBB3-4BD4-8732-22A38B0D1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02097-0FA7-4283-8B29-89763A969E3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491582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E28F3FBC-E720-4AF4-8EA2-E90DD1C834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47197B32-D6A3-414F-B954-E0BC8D288D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0A5106E-0B64-456B-9819-083E3A96A8E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588B99-5533-4EF2-9D3D-3BC91FBDF329}" type="datetimeFigureOut">
              <a:rPr lang="ko-KR" altLang="en-US" smtClean="0"/>
              <a:t>2023-05-09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644770E7-DAAE-43F3-ADB9-9D3C23BEC1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841F9AB-6BC4-4BB7-B2CC-1390E483A9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E02097-0FA7-4283-8B29-89763A969E3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26223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3EE9B299-2202-4D8D-87F0-BFEDCF77DC45}"/>
              </a:ext>
            </a:extLst>
          </p:cNvPr>
          <p:cNvSpPr/>
          <p:nvPr/>
        </p:nvSpPr>
        <p:spPr>
          <a:xfrm>
            <a:off x="1909483" y="2441986"/>
            <a:ext cx="1613647" cy="172122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>
                <a:solidFill>
                  <a:schemeClr val="tx1"/>
                </a:solidFill>
              </a:rPr>
              <a:t>AX2004BCM</a:t>
            </a:r>
            <a:endParaRPr lang="ko-KR" altLang="en-US" b="1" dirty="0">
              <a:solidFill>
                <a:schemeClr val="tx1"/>
              </a:solidFill>
            </a:endParaRPr>
          </a:p>
        </p:txBody>
      </p:sp>
      <p:cxnSp>
        <p:nvCxnSpPr>
          <p:cNvPr id="6" name="직선 화살표 연결선 5">
            <a:extLst>
              <a:ext uri="{FF2B5EF4-FFF2-40B4-BE49-F238E27FC236}">
                <a16:creationId xmlns:a16="http://schemas.microsoft.com/office/drawing/2014/main" id="{76AD62ED-D332-4FEC-8014-69214F0F4ACD}"/>
              </a:ext>
            </a:extLst>
          </p:cNvPr>
          <p:cNvCxnSpPr>
            <a:cxnSpLocks/>
            <a:endCxn id="4" idx="1"/>
          </p:cNvCxnSpPr>
          <p:nvPr/>
        </p:nvCxnSpPr>
        <p:spPr>
          <a:xfrm>
            <a:off x="519058" y="3302598"/>
            <a:ext cx="1390425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직사각형 7">
            <a:extLst>
              <a:ext uri="{FF2B5EF4-FFF2-40B4-BE49-F238E27FC236}">
                <a16:creationId xmlns:a16="http://schemas.microsoft.com/office/drawing/2014/main" id="{AC5E535E-F4B2-4120-985D-9336EF580976}"/>
              </a:ext>
            </a:extLst>
          </p:cNvPr>
          <p:cNvSpPr/>
          <p:nvPr/>
        </p:nvSpPr>
        <p:spPr>
          <a:xfrm>
            <a:off x="519058" y="2904582"/>
            <a:ext cx="1409252" cy="3980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solidFill>
                  <a:schemeClr val="tx1"/>
                </a:solidFill>
              </a:rPr>
              <a:t>인터넷본선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9CE1C5F0-A1B2-4509-893F-3B48DDD399CF}"/>
              </a:ext>
            </a:extLst>
          </p:cNvPr>
          <p:cNvSpPr/>
          <p:nvPr/>
        </p:nvSpPr>
        <p:spPr>
          <a:xfrm>
            <a:off x="4572000" y="2441986"/>
            <a:ext cx="2140771" cy="172122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>
                <a:solidFill>
                  <a:schemeClr val="tx1"/>
                </a:solidFill>
              </a:rPr>
              <a:t>A604SE</a:t>
            </a:r>
            <a:endParaRPr lang="ko-KR" altLang="en-US" b="1" dirty="0">
              <a:solidFill>
                <a:schemeClr val="tx1"/>
              </a:solidFill>
            </a:endParaRPr>
          </a:p>
        </p:txBody>
      </p:sp>
      <p:cxnSp>
        <p:nvCxnSpPr>
          <p:cNvPr id="10" name="직선 화살표 연결선 9">
            <a:extLst>
              <a:ext uri="{FF2B5EF4-FFF2-40B4-BE49-F238E27FC236}">
                <a16:creationId xmlns:a16="http://schemas.microsoft.com/office/drawing/2014/main" id="{2384309C-9B1E-4EDA-9274-76C939BEC94A}"/>
              </a:ext>
            </a:extLst>
          </p:cNvPr>
          <p:cNvCxnSpPr>
            <a:cxnSpLocks/>
            <a:stCxn id="4" idx="3"/>
            <a:endCxn id="9" idx="1"/>
          </p:cNvCxnSpPr>
          <p:nvPr/>
        </p:nvCxnSpPr>
        <p:spPr>
          <a:xfrm>
            <a:off x="3523130" y="3302598"/>
            <a:ext cx="1048870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A544654F-D6F5-4317-984A-2FEEC3449D72}"/>
              </a:ext>
            </a:extLst>
          </p:cNvPr>
          <p:cNvSpPr/>
          <p:nvPr/>
        </p:nvSpPr>
        <p:spPr>
          <a:xfrm>
            <a:off x="8105885" y="1506071"/>
            <a:ext cx="1782182" cy="93591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>
                <a:solidFill>
                  <a:schemeClr val="tx1"/>
                </a:solidFill>
              </a:rPr>
              <a:t>유플러스</a:t>
            </a:r>
            <a:endParaRPr lang="en-US" altLang="ko-KR" b="1" dirty="0">
              <a:solidFill>
                <a:schemeClr val="tx1"/>
              </a:solidFill>
            </a:endParaRPr>
          </a:p>
          <a:p>
            <a:pPr algn="ctr"/>
            <a:r>
              <a:rPr lang="ko-KR" altLang="en-US" b="1" dirty="0" err="1">
                <a:solidFill>
                  <a:schemeClr val="tx1"/>
                </a:solidFill>
              </a:rPr>
              <a:t>셋탑</a:t>
            </a:r>
            <a:endParaRPr lang="ko-KR" altLang="en-US" b="1" dirty="0">
              <a:solidFill>
                <a:schemeClr val="tx1"/>
              </a:solidFill>
            </a:endParaRPr>
          </a:p>
        </p:txBody>
      </p:sp>
      <p:cxnSp>
        <p:nvCxnSpPr>
          <p:cNvPr id="17" name="직선 화살표 연결선 16">
            <a:extLst>
              <a:ext uri="{FF2B5EF4-FFF2-40B4-BE49-F238E27FC236}">
                <a16:creationId xmlns:a16="http://schemas.microsoft.com/office/drawing/2014/main" id="{581F9E8A-74ED-42DF-B91A-46BAD4374C7F}"/>
              </a:ext>
            </a:extLst>
          </p:cNvPr>
          <p:cNvCxnSpPr>
            <a:cxnSpLocks/>
            <a:stCxn id="9" idx="3"/>
            <a:endCxn id="15" idx="1"/>
          </p:cNvCxnSpPr>
          <p:nvPr/>
        </p:nvCxnSpPr>
        <p:spPr>
          <a:xfrm flipV="1">
            <a:off x="6712771" y="1974029"/>
            <a:ext cx="1393114" cy="1328569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C79B3531-DC98-4420-BC16-1E16081F2B2C}"/>
              </a:ext>
            </a:extLst>
          </p:cNvPr>
          <p:cNvSpPr/>
          <p:nvPr/>
        </p:nvSpPr>
        <p:spPr>
          <a:xfrm>
            <a:off x="8105885" y="2834639"/>
            <a:ext cx="1782182" cy="93591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>
                <a:solidFill>
                  <a:schemeClr val="tx1"/>
                </a:solidFill>
              </a:rPr>
              <a:t>스마트</a:t>
            </a:r>
            <a:r>
              <a:rPr lang="en-US" altLang="ko-KR" b="1" dirty="0">
                <a:solidFill>
                  <a:schemeClr val="tx1"/>
                </a:solidFill>
              </a:rPr>
              <a:t>TV</a:t>
            </a:r>
            <a:endParaRPr lang="ko-KR" altLang="en-US" b="1" dirty="0">
              <a:solidFill>
                <a:schemeClr val="tx1"/>
              </a:solidFill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3D4A535D-37AD-4E7C-9896-1434871E34FC}"/>
              </a:ext>
            </a:extLst>
          </p:cNvPr>
          <p:cNvSpPr/>
          <p:nvPr/>
        </p:nvSpPr>
        <p:spPr>
          <a:xfrm>
            <a:off x="8105885" y="4093274"/>
            <a:ext cx="1782182" cy="93591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>
                <a:solidFill>
                  <a:schemeClr val="tx1"/>
                </a:solidFill>
              </a:rPr>
              <a:t>PlayStation</a:t>
            </a:r>
            <a:endParaRPr lang="ko-KR" altLang="en-US" b="1" dirty="0">
              <a:solidFill>
                <a:schemeClr val="tx1"/>
              </a:solidFill>
            </a:endParaRPr>
          </a:p>
        </p:txBody>
      </p:sp>
      <p:cxnSp>
        <p:nvCxnSpPr>
          <p:cNvPr id="29" name="직선 화살표 연결선 28">
            <a:extLst>
              <a:ext uri="{FF2B5EF4-FFF2-40B4-BE49-F238E27FC236}">
                <a16:creationId xmlns:a16="http://schemas.microsoft.com/office/drawing/2014/main" id="{68096C54-C467-44EE-AA6B-D2E90DD13251}"/>
              </a:ext>
            </a:extLst>
          </p:cNvPr>
          <p:cNvCxnSpPr>
            <a:cxnSpLocks/>
            <a:stCxn id="9" idx="3"/>
            <a:endCxn id="28" idx="1"/>
          </p:cNvCxnSpPr>
          <p:nvPr/>
        </p:nvCxnSpPr>
        <p:spPr>
          <a:xfrm>
            <a:off x="6712771" y="3302598"/>
            <a:ext cx="1393114" cy="125863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직선 화살표 연결선 29">
            <a:extLst>
              <a:ext uri="{FF2B5EF4-FFF2-40B4-BE49-F238E27FC236}">
                <a16:creationId xmlns:a16="http://schemas.microsoft.com/office/drawing/2014/main" id="{BA5AF4DF-0F17-458B-A16F-1B893E08FC2B}"/>
              </a:ext>
            </a:extLst>
          </p:cNvPr>
          <p:cNvCxnSpPr>
            <a:cxnSpLocks/>
            <a:stCxn id="9" idx="3"/>
            <a:endCxn id="27" idx="1"/>
          </p:cNvCxnSpPr>
          <p:nvPr/>
        </p:nvCxnSpPr>
        <p:spPr>
          <a:xfrm flipV="1">
            <a:off x="6712771" y="3302597"/>
            <a:ext cx="1393114" cy="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F3DA244E-521F-4BE1-91E9-3398D004E066}"/>
              </a:ext>
            </a:extLst>
          </p:cNvPr>
          <p:cNvSpPr/>
          <p:nvPr/>
        </p:nvSpPr>
        <p:spPr>
          <a:xfrm>
            <a:off x="1928310" y="962817"/>
            <a:ext cx="1048870" cy="3980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err="1">
                <a:solidFill>
                  <a:schemeClr val="tx1"/>
                </a:solidFill>
              </a:rPr>
              <a:t>랜선</a:t>
            </a:r>
            <a:endParaRPr lang="ko-KR" altLang="en-US" dirty="0">
              <a:solidFill>
                <a:schemeClr val="tx1"/>
              </a:solidFill>
            </a:endParaRPr>
          </a:p>
        </p:txBody>
      </p:sp>
      <p:cxnSp>
        <p:nvCxnSpPr>
          <p:cNvPr id="42" name="직선 화살표 연결선 41">
            <a:extLst>
              <a:ext uri="{FF2B5EF4-FFF2-40B4-BE49-F238E27FC236}">
                <a16:creationId xmlns:a16="http://schemas.microsoft.com/office/drawing/2014/main" id="{28C684EF-6BBB-4A3A-939A-2F77898E2D95}"/>
              </a:ext>
            </a:extLst>
          </p:cNvPr>
          <p:cNvCxnSpPr>
            <a:cxnSpLocks/>
          </p:cNvCxnSpPr>
          <p:nvPr/>
        </p:nvCxnSpPr>
        <p:spPr>
          <a:xfrm>
            <a:off x="1059629" y="1161824"/>
            <a:ext cx="1048870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82042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9</Words>
  <Application>Microsoft Office PowerPoint</Application>
  <PresentationFormat>와이드스크린</PresentationFormat>
  <Paragraphs>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맑은 고딕</vt:lpstr>
      <vt:lpstr>Arial</vt:lpstr>
      <vt:lpstr>Office 테마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강형구 책임 이커머스물류팀 (hyoungkang@lgcns.com, 0220992218)</dc:creator>
  <cp:lastModifiedBy>강형구 책임 이커머스물류팀 (hyoungkang@lgcns.com, 0220992218)</cp:lastModifiedBy>
  <cp:revision>3</cp:revision>
  <dcterms:created xsi:type="dcterms:W3CDTF">2023-05-09T02:19:19Z</dcterms:created>
  <dcterms:modified xsi:type="dcterms:W3CDTF">2023-05-09T02:33:20Z</dcterms:modified>
</cp:coreProperties>
</file>