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F17855-D522-63CA-5A81-7D94F83C6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569D5AE-4BFE-DCF5-D29D-295A736EF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C7464E-EC48-86D7-B946-DF09CB37B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FC5098-C6D9-64DA-BC1F-C45D69D1A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7E8833-19D6-96E6-8915-009CC3AF5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48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F2CC74-B5F8-00C3-E23E-DAD8BE6E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CB13C9A-16D9-1460-B95D-C571BFAE0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9E60B4-6C1D-DACF-5793-73DFAB902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4145CF-70A7-3D95-39C8-E892F3C10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3E04FAB-A8AC-3F3D-3117-B6D5F94ED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641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09E9905-0FF2-E62A-9235-15F031DB8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620735C-EF2C-7ED4-85B0-EF55F952F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E6D553-638B-5D0E-853C-DF0CEDC3F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E3D714-7C14-0C3D-BDE5-57EBD25C6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A4FE47-803E-AEE5-C329-57ECC334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9506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852778-BA7B-1D81-2E63-1C54BB68F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0DA9D0-79D9-B3E2-8D89-EFF013B6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48F9F15-4611-1D5E-6C7C-6CE470940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B59477-6609-9E11-57EE-B88D8F0B5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998FB2-529A-22F6-C335-04672720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548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C9B5F8-8A70-A161-577F-B1DA2EB4A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0D9C457-F1E0-0A90-BD83-47F61F0777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4F48781-32FD-7457-AFC1-4E6923AB0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59115C-89E5-D67C-BCA8-BD4D3ECDF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680AB1-1477-AD6C-43F7-6DC540BB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536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22E3ED-116C-7DD1-7743-AB35F7CCB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BCB212-4855-FBC6-216C-3969B5B4E2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F6AEA29-11D9-491A-B327-F74AAF7BD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15BE44C-F704-10EA-2C5F-AE643212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DAF4FB4-C30C-8B97-1E4C-6140F0BD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E07EF9C-C0D1-0FF5-4792-13FB276B9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730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80D50D-42E7-E6D9-B773-CA2E08F2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8E5C5E-E1C3-9296-69F8-F89344BC9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95CE68E-C923-E4BA-2F5E-7AAFD29BE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12ADF0A-7F42-9570-20CB-0B010A8EF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86BA123-00B3-5EDC-7094-F5CA13256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4298B47-AA9E-0FB2-E0FC-AB3FE098D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667F608-E2E9-8087-3735-8DCB2DD5A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6400470-F109-8B75-5BA8-8983EF32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357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7C1D84-394C-F213-B1C9-3A0D16738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E23E5AD-B902-17AB-7293-CEF5C32B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866A72F-95FD-7F40-639A-A8A45554A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9AADAF1-6B51-D7C9-E0AB-52D0D1A8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59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706B514-EA27-5EA7-0AD0-B7C46A86E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CCDF68C-61C4-79CE-C542-3971886D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913B1C1-926A-48F9-CDB5-53B5B1C7E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692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58EE8C8-57AA-B3D9-882E-9CFF8F56F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FDF6E05-2BF2-043C-6670-047CA0E81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6DAF96-2588-E080-B163-5979535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C8A49EB-69CF-F4B6-8B45-F6D1E0D9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990CEBB-6D45-5C2C-428E-6963E1E65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3B982C8-33B8-6594-6E63-9D6CE575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8434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5BC807-91D1-8D24-A005-7D09EA14C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88A80B7-890E-6665-0460-E302E4F850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C1CC5AD-2BA5-412C-158A-C1185534E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C27EF90-DB48-4F88-8955-5AB426D69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B1C8A3D-8951-1D7F-C4F5-0F69803B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8E9D53D-8005-D452-6E8F-FAB2DC0D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928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EF2FFB1-0DD3-A275-B189-ADD520824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2F6AE9E-CE1E-5896-253A-8702CB783D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FC93693-03A0-BD40-189D-39B6F8272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1CE40-2535-4EC1-BC94-442C29EA0621}" type="datetimeFigureOut">
              <a:rPr lang="ko-KR" altLang="en-US" smtClean="0"/>
              <a:t>2023-05-23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52E2FB9-AF33-DB90-AFD6-7CDE891A6B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235AEA-C6A3-7BB8-8CE2-A7096EB08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35D92-5284-4E81-B1C9-5EF17EB314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11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477E64-9E8B-9FC8-3CFC-8CAA69627A28}"/>
              </a:ext>
            </a:extLst>
          </p:cNvPr>
          <p:cNvSpPr txBox="1"/>
          <p:nvPr/>
        </p:nvSpPr>
        <p:spPr>
          <a:xfrm>
            <a:off x="2759561" y="2544100"/>
            <a:ext cx="1828800" cy="799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dirty="0"/>
              <a:t>AX2004</a:t>
            </a:r>
            <a:endParaRPr lang="ko-KR" altLang="en-US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FD436BC-9B65-2B0E-1C0D-6CAC84FD43B8}"/>
              </a:ext>
            </a:extLst>
          </p:cNvPr>
          <p:cNvCxnSpPr>
            <a:stCxn id="5" idx="1"/>
          </p:cNvCxnSpPr>
          <p:nvPr/>
        </p:nvCxnSpPr>
        <p:spPr>
          <a:xfrm flipH="1">
            <a:off x="646545" y="2943832"/>
            <a:ext cx="2113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908BD7F-FAC7-1AFE-6702-1B8EF87D32CA}"/>
              </a:ext>
            </a:extLst>
          </p:cNvPr>
          <p:cNvSpPr txBox="1"/>
          <p:nvPr/>
        </p:nvSpPr>
        <p:spPr>
          <a:xfrm>
            <a:off x="718325" y="2153086"/>
            <a:ext cx="1828800" cy="7994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dirty="0"/>
              <a:t>SKB</a:t>
            </a:r>
          </a:p>
          <a:p>
            <a:pPr algn="ctr"/>
            <a:r>
              <a:rPr lang="en-US" altLang="ko-KR" dirty="0"/>
              <a:t>Internet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3B4F7F-2349-75DD-EFD4-BA7A928A7AE8}"/>
              </a:ext>
            </a:extLst>
          </p:cNvPr>
          <p:cNvSpPr txBox="1"/>
          <p:nvPr/>
        </p:nvSpPr>
        <p:spPr>
          <a:xfrm>
            <a:off x="9326616" y="2552818"/>
            <a:ext cx="1828800" cy="799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dirty="0"/>
              <a:t>Extender A3</a:t>
            </a:r>
            <a:endParaRPr lang="ko-KR" altLang="en-US" dirty="0"/>
          </a:p>
        </p:txBody>
      </p:sp>
      <p:cxnSp>
        <p:nvCxnSpPr>
          <p:cNvPr id="11" name="연결선: 꺾임 10">
            <a:extLst>
              <a:ext uri="{FF2B5EF4-FFF2-40B4-BE49-F238E27FC236}">
                <a16:creationId xmlns:a16="http://schemas.microsoft.com/office/drawing/2014/main" id="{81A7D224-FD16-74BF-C368-F352F3D43AB7}"/>
              </a:ext>
            </a:extLst>
          </p:cNvPr>
          <p:cNvCxnSpPr>
            <a:stCxn id="5" idx="2"/>
            <a:endCxn id="9" idx="2"/>
          </p:cNvCxnSpPr>
          <p:nvPr/>
        </p:nvCxnSpPr>
        <p:spPr>
          <a:xfrm rot="16200000" flipH="1">
            <a:off x="6953129" y="64395"/>
            <a:ext cx="8718" cy="6567055"/>
          </a:xfrm>
          <a:prstGeom prst="bentConnector3">
            <a:avLst>
              <a:gd name="adj1" fmla="val 141643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B5AE2EE-593F-C995-2AC0-7E84669AC0F7}"/>
              </a:ext>
            </a:extLst>
          </p:cNvPr>
          <p:cNvSpPr txBox="1"/>
          <p:nvPr/>
        </p:nvSpPr>
        <p:spPr>
          <a:xfrm>
            <a:off x="6241670" y="4415998"/>
            <a:ext cx="1828800" cy="7994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ko-KR" altLang="en-US"/>
              <a:t>유선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9051A6-7C8D-DE36-FF6F-020FDEFB6D44}"/>
              </a:ext>
            </a:extLst>
          </p:cNvPr>
          <p:cNvSpPr txBox="1"/>
          <p:nvPr/>
        </p:nvSpPr>
        <p:spPr>
          <a:xfrm>
            <a:off x="3830978" y="1481397"/>
            <a:ext cx="2920803" cy="7994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altLang="ko-KR" dirty="0"/>
              <a:t>SSID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AAAA</a:t>
            </a:r>
          </a:p>
          <a:p>
            <a:r>
              <a:rPr lang="en-US" altLang="ko-KR" dirty="0"/>
              <a:t>Ch. 2.4G : 9</a:t>
            </a:r>
          </a:p>
          <a:p>
            <a:r>
              <a:rPr lang="en-US" altLang="ko-KR" dirty="0"/>
              <a:t>Ch. 5G : 153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99BFB3-773B-AB58-21D4-E4E252185108}"/>
              </a:ext>
            </a:extLst>
          </p:cNvPr>
          <p:cNvSpPr txBox="1"/>
          <p:nvPr/>
        </p:nvSpPr>
        <p:spPr>
          <a:xfrm>
            <a:off x="8541523" y="1498335"/>
            <a:ext cx="2920803" cy="79946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lang="en-US" altLang="ko-KR" dirty="0"/>
              <a:t>SSID</a:t>
            </a:r>
            <a:r>
              <a:rPr lang="ko-KR" altLang="en-US" dirty="0"/>
              <a:t>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AAAA</a:t>
            </a:r>
          </a:p>
          <a:p>
            <a:r>
              <a:rPr lang="en-US" altLang="ko-KR" dirty="0"/>
              <a:t>Ch. 2.4G : 1</a:t>
            </a:r>
          </a:p>
          <a:p>
            <a:r>
              <a:rPr lang="en-US" altLang="ko-KR" dirty="0"/>
              <a:t>Ch. 5G : 36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4059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ROH</dc:creator>
  <cp:lastModifiedBy>ROH</cp:lastModifiedBy>
  <cp:revision>1</cp:revision>
  <dcterms:created xsi:type="dcterms:W3CDTF">2023-05-23T13:09:05Z</dcterms:created>
  <dcterms:modified xsi:type="dcterms:W3CDTF">2023-05-23T13:09:05Z</dcterms:modified>
</cp:coreProperties>
</file>