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5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2023-07-01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0044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2023-07-01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5151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2023-07-01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697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2023-07-01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179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2023-07-01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1584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2023-07-01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0871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2023-07-01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212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2023-07-01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466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2023-07-01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695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2023-07-01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262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3665-91F0-4373-B32B-2D6A2729E607}" type="datetimeFigureOut">
              <a:rPr lang="ko-KR" altLang="en-US" smtClean="0"/>
              <a:t>2023-07-01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1893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B3665-91F0-4373-B32B-2D6A2729E607}" type="datetimeFigureOut">
              <a:rPr lang="ko-KR" altLang="en-US" smtClean="0"/>
              <a:t>2023-07-01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DCCF4-65A3-4B3D-A3FF-98054B20C4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2833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392113"/>
            <a:ext cx="5824959" cy="4247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515876"/>
            <a:ext cx="5532164" cy="405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0877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3" y="368300"/>
            <a:ext cx="5253657" cy="3856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684" y="2296572"/>
            <a:ext cx="5690468" cy="4172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1066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9" y="373063"/>
            <a:ext cx="5263182" cy="3848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073" y="2780928"/>
            <a:ext cx="5393259" cy="3923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211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화면 슬라이드 쇼(4:3)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Joseph</dc:creator>
  <cp:lastModifiedBy>Joseph</cp:lastModifiedBy>
  <cp:revision>1</cp:revision>
  <dcterms:created xsi:type="dcterms:W3CDTF">2023-07-01T03:34:26Z</dcterms:created>
  <dcterms:modified xsi:type="dcterms:W3CDTF">2023-07-01T03:43:33Z</dcterms:modified>
</cp:coreProperties>
</file>