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4T04:40:39.96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0 792 24575,'1'5'0,"-1"0"0,1 0 0,1 0 0,-1 0 0,1 0 0,0 0 0,0 0 0,0-1 0,1 1 0,-1-1 0,1 1 0,0-1 0,0 0 0,1 0 0,-1-1 0,8 7 0,10 7 0,0-1 0,25 15 0,-13-11 0,188 122 0,-199-130 0,1-2 0,1 0 0,-1-2 0,33 8 0,104 13 0,-67-13 0,-91-16 0,65 14 0,0-4 0,100 3 0,370 26 0,-23 0 0,-435-38 0,239-6 0,-259 1 0,0-3 0,0-2 0,75-23 0,-55 7 0,146-67 0,-191 75 0,-1-2 0,-1-2 0,0 0 0,-2-2 0,-1-2 0,41-42 0,105-108 0,-23 26 0,-111 102 0,40-62 0,-68 92 0,5-8 0,-7 11 0,-1 0 0,0-1 0,0 0 0,-2-1 0,0 0 0,-1 0 0,7-23 0,-9 25 0,0 1 0,1-1 0,0 1 0,1 0 0,0 1 0,17-22 0,21-36 0,-38 58 6,0 0-1,1 1 0,14-15 1,-2 1-1393,-9 10-5439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4T04:41:18.57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 0 24575,'-2'173'0,"5"185"0,0-332 0,1 0 0,1-1 0,1 1 0,14 36 0,47 95 0,-61-145 0,3 6 0,1-1 0,1 0 0,1-1 0,1 0 0,0 0 0,27 24 0,102 72 0,-125-99 0,68 45 0,160 84 0,106 21 0,-264-124 0,-5-1 0,-28-11 0,82 26 0,-76-37 0,1-2 0,0-4 0,0-2 0,77 0 0,23 3 0,86 1 0,871-13 0,-1082-1 0,55-9 0,-52 5 0,40-1 0,34 7 0,-55 2 0,0-3 0,99-15 0,-79 5 0,-58 10 0,-1-2 0,1 0 0,-1-1 0,0-1 0,33-13 0,137-67 0,-158 68 0,-1-2 0,34-29 0,-40 29 0,2 0 0,0 2 0,42-21 0,-45 28 0,0-2 0,0 0 0,-2-1 0,29-23 0,3-3 0,-32 24 0,-1 0 0,21-22 0,-34 30 0,0-1 0,-1 0 0,0 0 0,-1 0 0,1-1 0,-2 0 0,1 0 0,-1 0 0,3-11 0,3-14 0,10-59 0,-18 80-227,1 0-1,1 0 1,0 0-1,1 0 1,10-19-1,-8 17-6598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4T04:40:39.96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0 792 24575,'1'5'0,"-1"0"0,1 0 0,1 0 0,-1 0 0,1 0 0,0 0 0,0 0 0,0-1 0,1 1 0,-1-1 0,1 1 0,0-1 0,0 0 0,1 0 0,-1-1 0,8 7 0,10 7 0,0-1 0,25 15 0,-13-11 0,188 122 0,-199-130 0,1-2 0,1 0 0,-1-2 0,33 8 0,104 13 0,-67-13 0,-91-16 0,65 14 0,0-4 0,100 3 0,370 26 0,-23 0 0,-435-38 0,239-6 0,-259 1 0,0-3 0,0-2 0,75-23 0,-55 7 0,146-67 0,-191 75 0,-1-2 0,-1-2 0,0 0 0,-2-2 0,-1-2 0,41-42 0,105-108 0,-23 26 0,-111 102 0,40-62 0,-68 92 0,5-8 0,-7 11 0,-1 0 0,0-1 0,0 0 0,-2-1 0,0 0 0,-1 0 0,7-23 0,-9 25 0,0 1 0,1-1 0,0 1 0,1 0 0,0 1 0,17-22 0,21-36 0,-38 58 6,0 0-1,1 1 0,14-15 1,-2 1-1393,-9 10-5439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4T04:41:18.57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 0 24575,'-2'173'0,"5"185"0,0-332 0,1 0 0,1-1 0,1 1 0,14 36 0,47 95 0,-61-145 0,3 6 0,1-1 0,1 0 0,1-1 0,1 0 0,0 0 0,27 24 0,102 72 0,-125-99 0,68 45 0,160 84 0,106 21 0,-264-124 0,-5-1 0,-28-11 0,82 26 0,-76-37 0,1-2 0,0-4 0,0-2 0,77 0 0,23 3 0,86 1 0,871-13 0,-1082-1 0,55-9 0,-52 5 0,40-1 0,34 7 0,-55 2 0,0-3 0,99-15 0,-79 5 0,-58 10 0,-1-2 0,1 0 0,-1-1 0,0-1 0,33-13 0,137-67 0,-158 68 0,-1-2 0,34-29 0,-40 29 0,2 0 0,0 2 0,42-21 0,-45 28 0,0-2 0,0 0 0,-2-1 0,29-23 0,3-3 0,-32 24 0,-1 0 0,21-22 0,-34 30 0,0-1 0,-1 0 0,0 0 0,-1 0 0,1-1 0,-2 0 0,1 0 0,-1 0 0,3-11 0,3-14 0,10-59 0,-18 80-227,1 0-1,1 0 1,0 0-1,1 0 1,10-19-1,-8 17-6598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4T04:50:21.55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8796 0 24575,'-2'35'0,"-8"51"0,-2 29 0,-44 497 0,35-481 0,-40 137 0,-56 122 0,108-360 0,-73 194 0,-112 216 0,119-279 0,48-102 0,-295 595 0,262-549 0,-5-4 0,-4-2 0,-4-3 0,-90 89 0,-225 164 0,-26-28 0,139-111 0,-265 166 0,-23-38 0,-170 51 0,610-331 0,-3-5 0,-2-6 0,-2-5 0,-158 29 0,169-57 0,0-5 0,-188-11 0,114-1 0,-103 5 0,-279-5 0,507-3 0,-103-23 0,120 19 0,-303-85 0,33 7 0,267 75 0,0-3 0,1-1 0,1-4 0,1-1 0,-65-39 0,32 8 0,1-4 0,-82-74 0,145 112 0,1-1 0,0 0 0,2-1 0,-29-44 0,-46-103 0,44 74 0,-30-73 0,70 149-170,1 1-1,0-1 0,2 0 1,0 0-1,1 0 0,1-1 1,-1-28-1,3 27-6655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4T04:51:17.51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3 0 24575,'-2'239'0,"5"255"0,5-414 0,4-1 0,22 78 0,-31-141 0,21 93 0,32 125 0,-19-106 0,5-1 0,108 220 0,-7-24 0,-38-72 0,-73-193 0,3-2 0,2-1 0,47 52 0,-45-57 0,25 31 0,101 99 0,-130-147 0,2-2 0,0-1 0,2-2 0,1-2 0,54 26 0,6-7 0,-46-23 0,59 35 0,5 2 0,-26-15 0,94 44 0,-119-59 0,3-6 0,-58-21 0,0 1 0,-1 1 0,1 0 0,-1 0 0,0 1 0,0 1 0,16 10 0,-13-6 5,0-1 0,1 0 0,0-1 0,1-1-1,0 0 1,0-1 0,0-1 0,1 0 0,0-1 0,26 2 0,17-2-162,101-5 1,-60-1-950,-81 2-5720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4T04:51:23.47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4126 5317 24575,'0'36'0,"1"7"0,-1 1 0,-3 0 0,-1-1 0,-18 79 0,-158 462 0,164-528 0,-4 0 0,-1-2 0,-3 0 0,-2-1 0,-3-2 0,-39 54 0,51-83 0,0-1 0,-2 0 0,0-1 0,-1-1 0,-1-1 0,-1-1 0,0-1 0,-1-1 0,-1-1 0,0-1 0,-1-1 0,0-1 0,-1-1 0,-1-1 0,-31 6 0,-13-6 0,0-4 0,-1-2 0,-93-9 0,121 4 0,-13-2 0,0-3 0,1-3 0,0-2 0,0-2 0,1-3 0,1-3 0,-62-31 0,-15-10 0,4-6 0,3-6 0,2-5 0,-131-111 0,-75-129 0,30-29 0,204 225 0,6-3 0,-122-231 0,-80-302 0,64-56 0,192 565 0,7-2 0,-15-294 0,41-483 0,5 388 0,-4-907-1365,0 1427-5461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42144F-6142-20F1-2F6E-F838A3BFE5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AA8D668-C2BF-C55A-6DF6-10A19C71EB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63CE7F1-0225-2F9D-338B-5B64269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DB9F1-BAFD-48C7-8F53-8A779B5B2269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515101-2091-B15E-6FF2-743D79706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E054055-9E8C-BE51-4C3E-023C19954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0634-5FAB-4CCF-A0E1-26E93628E9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2657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6D0EC9A-08A4-D6B1-2A04-4BA4D56CF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C78B858-8B5C-CF16-88C7-D9B7B5E29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93A4601-8707-DA1E-7282-C438E1363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DB9F1-BAFD-48C7-8F53-8A779B5B2269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E1FC67A-F008-BAE0-D3F9-88D449231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A817A5-2B83-1ADF-262C-FE5B391B9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0634-5FAB-4CCF-A0E1-26E93628E9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086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F7161E4-4D2F-134D-96ED-E73520AA2A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4FBDAF7-5C4F-918A-9367-DF56941D7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D43571B-94AD-1C4F-D7F4-BAF7C3667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DB9F1-BAFD-48C7-8F53-8A779B5B2269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A38071A-FEFD-36BF-9509-7BB89E3BD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A3C86A-D849-CAE7-3C5C-6EB975C42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0634-5FAB-4CCF-A0E1-26E93628E9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3534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E217096-C273-73EA-27E0-91CEDC638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3EC1938-B84B-D080-85AF-D84410EE7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90147C8-0D3C-FCFB-E783-A6A9372DB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DB9F1-BAFD-48C7-8F53-8A779B5B2269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6FDBEC7-C936-6E8D-10D1-3D943C4C7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528A890-90B9-900F-8799-46DAB2FD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0634-5FAB-4CCF-A0E1-26E93628E9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9780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1DF933-EEED-7E74-4806-A8930B8E6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B4C6F6C-022E-80F6-1DFD-16D3F314D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907B4EE-FE6F-84D6-C025-5583B15F2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DB9F1-BAFD-48C7-8F53-8A779B5B2269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F78BD93-DB3A-AA09-93B1-EC6F9D62B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19B2BB6-7305-CD63-3758-25E0F011E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0634-5FAB-4CCF-A0E1-26E93628E9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5096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9980FC-A155-5CD0-A181-1B2AF72CE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C5645D9-4F53-1043-6924-0EF4371D26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ECFA5B-C5E2-5F3A-86F7-12FE5B230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456B77B-F1D4-6745-61ED-7257295EB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DB9F1-BAFD-48C7-8F53-8A779B5B2269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3D4A589-6108-7992-9F88-17EEC4281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1E58587-498A-D9CB-32AF-D1FB10674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0634-5FAB-4CCF-A0E1-26E93628E9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478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5283DD-DF2A-BCD1-C3D9-B52C40AA3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3DC95B2-C734-4E3F-40BA-2C4B4BCCE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DFF7E6A-39EE-8E8E-A764-D9D5CB244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D7B80A9-7228-1577-1A70-04085F2D60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25BF4A7-5956-AC39-BDF4-FF1D14EEC6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596142C-AB6A-745B-6AED-FE528565E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DB9F1-BAFD-48C7-8F53-8A779B5B2269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86C4ECF-8D1C-6D2F-FB4B-078BD43B7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5DE12F9-C54C-9738-611B-CA2BC8D8D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0634-5FAB-4CCF-A0E1-26E93628E9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8394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A93091A-9A91-362B-770E-01EAA27D8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19E816E-810E-A7E6-B338-5792FD8A0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DB9F1-BAFD-48C7-8F53-8A779B5B2269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9559DF5-7BB5-82F4-6692-71944097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5AAE0C0-2C77-0E8A-6389-8294B3DF4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0634-5FAB-4CCF-A0E1-26E93628E9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1237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02B6068-8D28-AA73-8702-260F35B8A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DB9F1-BAFD-48C7-8F53-8A779B5B2269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C02FF18-24FB-E0E1-1212-B789745A5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DF9CB3A-F59B-C5DB-4964-778F952E8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0634-5FAB-4CCF-A0E1-26E93628E9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8784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1AEE1B-0F7D-2281-93AB-D942DDEC5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BB680E3-9A70-013E-1346-6D7EB8497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0B9A632-76C6-B888-971A-2A3191E8D3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5A928C4-ACC3-0F3E-3D5D-4C46D868D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DB9F1-BAFD-48C7-8F53-8A779B5B2269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4B9D16D-4B48-0BB6-D164-4B4733B53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9BD19CF-8071-3A7F-2725-B89D2EB80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0634-5FAB-4CCF-A0E1-26E93628E9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5476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4F5260-24E7-23EC-138A-AF02CB52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1974894-8E17-9C65-301C-66E8B1F079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E090158-BE14-0480-10CB-DFBBF6744C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F9BBB1D-5671-5918-B504-C307F6E2B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DB9F1-BAFD-48C7-8F53-8A779B5B2269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678CC5D-BE6A-CE4F-F18B-776AB6FA1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FA3D838-0347-3832-B13E-B2C505AB1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0634-5FAB-4CCF-A0E1-26E93628E9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264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C18602D-32DA-0E19-9556-B4AAF44D5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3C58D8-1940-8EDB-E347-FE90DBF96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79A8160-F34B-7C50-A72D-FFE0E99401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DB9F1-BAFD-48C7-8F53-8A779B5B2269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6AA97C6-CE1B-1761-CD9C-91363F3CF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47B0E5-DA02-9D65-7036-87E12C0DB9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90634-5FAB-4CCF-A0E1-26E93628E9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864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customXml" Target="../ink/ink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5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customXml" Target="../ink/ink7.xml"/><Relationship Id="rId4" Type="http://schemas.openxmlformats.org/officeDocument/2006/relationships/customXml" Target="../ink/ink4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52DCD44A-8565-CC54-9A81-5758D23E2755}"/>
              </a:ext>
            </a:extLst>
          </p:cNvPr>
          <p:cNvSpPr/>
          <p:nvPr/>
        </p:nvSpPr>
        <p:spPr>
          <a:xfrm>
            <a:off x="3810000" y="5032013"/>
            <a:ext cx="1080000" cy="1080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45C89E4-AFA1-A8E4-2CFB-7A3443A045A3}"/>
              </a:ext>
            </a:extLst>
          </p:cNvPr>
          <p:cNvSpPr/>
          <p:nvPr/>
        </p:nvSpPr>
        <p:spPr>
          <a:xfrm>
            <a:off x="5829300" y="5032013"/>
            <a:ext cx="1080000" cy="1080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4CBB2E6-834E-C21A-80D8-FE68A5EF58E1}"/>
              </a:ext>
            </a:extLst>
          </p:cNvPr>
          <p:cNvSpPr/>
          <p:nvPr/>
        </p:nvSpPr>
        <p:spPr>
          <a:xfrm>
            <a:off x="7772400" y="5032013"/>
            <a:ext cx="1080000" cy="1080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1DF68B-00C3-0D38-569E-F53386D4CE08}"/>
              </a:ext>
            </a:extLst>
          </p:cNvPr>
          <p:cNvSpPr txBox="1"/>
          <p:nvPr/>
        </p:nvSpPr>
        <p:spPr>
          <a:xfrm>
            <a:off x="4055688" y="5387347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PC1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026319-DA02-DBCF-AC70-E8E344A0B8C7}"/>
              </a:ext>
            </a:extLst>
          </p:cNvPr>
          <p:cNvSpPr txBox="1"/>
          <p:nvPr/>
        </p:nvSpPr>
        <p:spPr>
          <a:xfrm>
            <a:off x="6074988" y="5387347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PC2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D84CBE-89D3-CFA0-006C-C678D1057453}"/>
              </a:ext>
            </a:extLst>
          </p:cNvPr>
          <p:cNvSpPr txBox="1"/>
          <p:nvPr/>
        </p:nvSpPr>
        <p:spPr>
          <a:xfrm>
            <a:off x="8018088" y="5387347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PC3</a:t>
            </a:r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682F713-B833-AEBA-9ECF-7E898DC487D5}"/>
              </a:ext>
            </a:extLst>
          </p:cNvPr>
          <p:cNvSpPr/>
          <p:nvPr/>
        </p:nvSpPr>
        <p:spPr>
          <a:xfrm>
            <a:off x="5829300" y="1139325"/>
            <a:ext cx="1430310" cy="1080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904194-8D6E-8A02-EEC8-9A6A210A5226}"/>
              </a:ext>
            </a:extLst>
          </p:cNvPr>
          <p:cNvSpPr txBox="1"/>
          <p:nvPr/>
        </p:nvSpPr>
        <p:spPr>
          <a:xfrm>
            <a:off x="5993468" y="1490968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KT</a:t>
            </a:r>
            <a:r>
              <a:rPr lang="ko-KR" altLang="en-US" dirty="0"/>
              <a:t>공유기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E247415-295C-0799-68B4-DD9D538969B4}"/>
              </a:ext>
            </a:extLst>
          </p:cNvPr>
          <p:cNvSpPr/>
          <p:nvPr/>
        </p:nvSpPr>
        <p:spPr>
          <a:xfrm>
            <a:off x="5844000" y="2248650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9C01DA1-B988-096E-09EA-ABCD9013EE69}"/>
              </a:ext>
            </a:extLst>
          </p:cNvPr>
          <p:cNvSpPr/>
          <p:nvPr/>
        </p:nvSpPr>
        <p:spPr>
          <a:xfrm>
            <a:off x="6124990" y="2248650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A2B8942-0D39-E56C-FF62-A4A05A02A6C1}"/>
              </a:ext>
            </a:extLst>
          </p:cNvPr>
          <p:cNvSpPr/>
          <p:nvPr/>
        </p:nvSpPr>
        <p:spPr>
          <a:xfrm>
            <a:off x="6405973" y="2248650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E8E800E-C513-25EE-AD14-9275859C1FF8}"/>
              </a:ext>
            </a:extLst>
          </p:cNvPr>
          <p:cNvSpPr/>
          <p:nvPr/>
        </p:nvSpPr>
        <p:spPr>
          <a:xfrm>
            <a:off x="6689344" y="2248650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CFE2B6-114B-D2E2-9349-A8D416F281FF}"/>
              </a:ext>
            </a:extLst>
          </p:cNvPr>
          <p:cNvSpPr txBox="1"/>
          <p:nvPr/>
        </p:nvSpPr>
        <p:spPr>
          <a:xfrm>
            <a:off x="5801524" y="2290011"/>
            <a:ext cx="33695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WAN</a:t>
            </a:r>
            <a:endParaRPr lang="ko-KR" altLang="en-US" sz="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3F88B5-E5B0-2852-3245-04723C4640E0}"/>
              </a:ext>
            </a:extLst>
          </p:cNvPr>
          <p:cNvSpPr txBox="1"/>
          <p:nvPr/>
        </p:nvSpPr>
        <p:spPr>
          <a:xfrm>
            <a:off x="6141024" y="2290011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1</a:t>
            </a:r>
            <a:endParaRPr lang="ko-KR" altLang="en-US" sz="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7DA7BF-D941-155A-FF85-9E9D030C8EB9}"/>
              </a:ext>
            </a:extLst>
          </p:cNvPr>
          <p:cNvSpPr txBox="1"/>
          <p:nvPr/>
        </p:nvSpPr>
        <p:spPr>
          <a:xfrm>
            <a:off x="6422007" y="2290011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2</a:t>
            </a:r>
            <a:endParaRPr lang="ko-KR" altLang="en-US" sz="5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5F889F-0F8B-D599-997D-92FE4EA6B29A}"/>
              </a:ext>
            </a:extLst>
          </p:cNvPr>
          <p:cNvSpPr txBox="1"/>
          <p:nvPr/>
        </p:nvSpPr>
        <p:spPr>
          <a:xfrm>
            <a:off x="6705378" y="2290011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3</a:t>
            </a:r>
            <a:endParaRPr lang="ko-KR" altLang="en-US" sz="500" dirty="0"/>
          </a:p>
        </p:txBody>
      </p: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D469D7F9-5659-52D6-CB71-A8BE6240646D}"/>
              </a:ext>
            </a:extLst>
          </p:cNvPr>
          <p:cNvCxnSpPr>
            <a:cxnSpLocks/>
          </p:cNvCxnSpPr>
          <p:nvPr/>
        </p:nvCxnSpPr>
        <p:spPr>
          <a:xfrm flipH="1">
            <a:off x="4608824" y="2499915"/>
            <a:ext cx="1626951" cy="25320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03629E74-6D3B-3815-6153-66B89C8A2BF7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6369300" y="2499915"/>
            <a:ext cx="102488" cy="25320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3ACEC6FA-2E15-A95A-99C5-A47831E11240}"/>
              </a:ext>
            </a:extLst>
          </p:cNvPr>
          <p:cNvSpPr/>
          <p:nvPr/>
        </p:nvSpPr>
        <p:spPr>
          <a:xfrm>
            <a:off x="1065404" y="2697179"/>
            <a:ext cx="1080000" cy="1080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EA0DBA4-DB62-30FD-87D6-920070320162}"/>
              </a:ext>
            </a:extLst>
          </p:cNvPr>
          <p:cNvSpPr txBox="1"/>
          <p:nvPr/>
        </p:nvSpPr>
        <p:spPr>
          <a:xfrm>
            <a:off x="1141407" y="3052513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프린터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517FD9B1-C110-BB01-CD7A-3B24F96C27DC}"/>
              </a:ext>
            </a:extLst>
          </p:cNvPr>
          <p:cNvSpPr/>
          <p:nvPr/>
        </p:nvSpPr>
        <p:spPr>
          <a:xfrm>
            <a:off x="8312400" y="1139325"/>
            <a:ext cx="1080000" cy="1080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CD3DA8D-CF04-A02C-1F08-19895BC8B273}"/>
              </a:ext>
            </a:extLst>
          </p:cNvPr>
          <p:cNvSpPr txBox="1"/>
          <p:nvPr/>
        </p:nvSpPr>
        <p:spPr>
          <a:xfrm>
            <a:off x="8388403" y="1494659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프린터</a:t>
            </a:r>
            <a:r>
              <a:rPr lang="en-US" altLang="ko-KR" dirty="0"/>
              <a:t>1</a:t>
            </a:r>
            <a:endParaRPr lang="ko-KR" altLang="en-US" dirty="0"/>
          </a:p>
        </p:txBody>
      </p: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D59BB0B0-5BF8-0818-CB95-16E4F2B9CB76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794250" y="2499915"/>
            <a:ext cx="1518150" cy="25320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45451815-ED84-CB7D-D372-E3C0D690BB63}"/>
              </a:ext>
            </a:extLst>
          </p:cNvPr>
          <p:cNvSpPr txBox="1"/>
          <p:nvPr/>
        </p:nvSpPr>
        <p:spPr>
          <a:xfrm>
            <a:off x="3665730" y="147348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인터넷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A2D5F94F-6D8D-8004-8119-8FA08F0BD6F8}"/>
              </a:ext>
            </a:extLst>
          </p:cNvPr>
          <p:cNvSpPr/>
          <p:nvPr/>
        </p:nvSpPr>
        <p:spPr>
          <a:xfrm>
            <a:off x="6974999" y="2248650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70AA038-99DA-629C-3B66-A2DF9117A371}"/>
              </a:ext>
            </a:extLst>
          </p:cNvPr>
          <p:cNvSpPr txBox="1"/>
          <p:nvPr/>
        </p:nvSpPr>
        <p:spPr>
          <a:xfrm>
            <a:off x="6991033" y="2290011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4</a:t>
            </a:r>
            <a:endParaRPr lang="ko-KR" altLang="en-US" sz="5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3" name="잉크 62">
                <a:extLst>
                  <a:ext uri="{FF2B5EF4-FFF2-40B4-BE49-F238E27FC236}">
                    <a16:creationId xmlns:a16="http://schemas.microsoft.com/office/drawing/2014/main" id="{C90EAF93-6CEE-75BF-4E16-2FFB3FD8420E}"/>
                  </a:ext>
                </a:extLst>
              </p14:cNvPr>
              <p14:cNvContentPartPr/>
              <p14:nvPr/>
            </p14:nvContentPartPr>
            <p14:xfrm>
              <a:off x="7135957" y="2222339"/>
              <a:ext cx="1495080" cy="474840"/>
            </p14:xfrm>
          </p:contentPart>
        </mc:Choice>
        <mc:Fallback xmlns="">
          <p:pic>
            <p:nvPicPr>
              <p:cNvPr id="63" name="잉크 62">
                <a:extLst>
                  <a:ext uri="{FF2B5EF4-FFF2-40B4-BE49-F238E27FC236}">
                    <a16:creationId xmlns:a16="http://schemas.microsoft.com/office/drawing/2014/main" id="{C90EAF93-6CEE-75BF-4E16-2FFB3FD8420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29837" y="2216219"/>
                <a:ext cx="1507320" cy="487080"/>
              </a:xfrm>
              <a:prstGeom prst="rect">
                <a:avLst/>
              </a:prstGeom>
            </p:spPr>
          </p:pic>
        </mc:Fallback>
      </mc:AlternateContent>
      <p:sp>
        <p:nvSpPr>
          <p:cNvPr id="64" name="직사각형 63">
            <a:extLst>
              <a:ext uri="{FF2B5EF4-FFF2-40B4-BE49-F238E27FC236}">
                <a16:creationId xmlns:a16="http://schemas.microsoft.com/office/drawing/2014/main" id="{952B1494-881B-2787-8BFB-0C081986D1EF}"/>
              </a:ext>
            </a:extLst>
          </p:cNvPr>
          <p:cNvSpPr/>
          <p:nvPr/>
        </p:nvSpPr>
        <p:spPr>
          <a:xfrm>
            <a:off x="3564311" y="1101321"/>
            <a:ext cx="1080000" cy="1080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5" name="잉크 64">
                <a:extLst>
                  <a:ext uri="{FF2B5EF4-FFF2-40B4-BE49-F238E27FC236}">
                    <a16:creationId xmlns:a16="http://schemas.microsoft.com/office/drawing/2014/main" id="{15CF80F7-4F0B-6080-9FEA-302120B800D4}"/>
                  </a:ext>
                </a:extLst>
              </p14:cNvPr>
              <p14:cNvContentPartPr/>
              <p14:nvPr/>
            </p14:nvContentPartPr>
            <p14:xfrm>
              <a:off x="4118437" y="2186699"/>
              <a:ext cx="1816920" cy="622800"/>
            </p14:xfrm>
          </p:contentPart>
        </mc:Choice>
        <mc:Fallback xmlns="">
          <p:pic>
            <p:nvPicPr>
              <p:cNvPr id="65" name="잉크 64">
                <a:extLst>
                  <a:ext uri="{FF2B5EF4-FFF2-40B4-BE49-F238E27FC236}">
                    <a16:creationId xmlns:a16="http://schemas.microsoft.com/office/drawing/2014/main" id="{15CF80F7-4F0B-6080-9FEA-302120B800D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12317" y="2180579"/>
                <a:ext cx="1829160" cy="635040"/>
              </a:xfrm>
              <a:prstGeom prst="rect">
                <a:avLst/>
              </a:prstGeom>
            </p:spPr>
          </p:pic>
        </mc:Fallback>
      </mc:AlternateContent>
      <p:sp>
        <p:nvSpPr>
          <p:cNvPr id="66" name="직사각형 65">
            <a:extLst>
              <a:ext uri="{FF2B5EF4-FFF2-40B4-BE49-F238E27FC236}">
                <a16:creationId xmlns:a16="http://schemas.microsoft.com/office/drawing/2014/main" id="{7AEF6AB7-BD98-978A-5F9D-876135554538}"/>
              </a:ext>
            </a:extLst>
          </p:cNvPr>
          <p:cNvSpPr/>
          <p:nvPr/>
        </p:nvSpPr>
        <p:spPr>
          <a:xfrm>
            <a:off x="1057714" y="1101321"/>
            <a:ext cx="1430310" cy="1080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70AC735-B123-4C2A-F08A-B2E6C68BFE9C}"/>
              </a:ext>
            </a:extLst>
          </p:cNvPr>
          <p:cNvSpPr txBox="1"/>
          <p:nvPr/>
        </p:nvSpPr>
        <p:spPr>
          <a:xfrm>
            <a:off x="1342284" y="1179942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/>
              <a:t>iptime</a:t>
            </a:r>
            <a:endParaRPr lang="en-US" altLang="ko-KR" dirty="0"/>
          </a:p>
          <a:p>
            <a:r>
              <a:rPr lang="en-US" altLang="ko-KR" dirty="0"/>
              <a:t>T5004</a:t>
            </a:r>
          </a:p>
          <a:p>
            <a:r>
              <a:rPr lang="ko-KR" altLang="en-US" dirty="0"/>
              <a:t>공유기</a:t>
            </a: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4C29A318-66E9-F08D-DBDA-8DC3177A3F63}"/>
              </a:ext>
            </a:extLst>
          </p:cNvPr>
          <p:cNvSpPr/>
          <p:nvPr/>
        </p:nvSpPr>
        <p:spPr>
          <a:xfrm>
            <a:off x="1072414" y="2210646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B85D3A17-799C-C035-1289-5A64262BD3BC}"/>
              </a:ext>
            </a:extLst>
          </p:cNvPr>
          <p:cNvSpPr/>
          <p:nvPr/>
        </p:nvSpPr>
        <p:spPr>
          <a:xfrm>
            <a:off x="1353404" y="2210646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FCFDAD9-C5DB-877D-490B-F93F9B0096A9}"/>
              </a:ext>
            </a:extLst>
          </p:cNvPr>
          <p:cNvSpPr/>
          <p:nvPr/>
        </p:nvSpPr>
        <p:spPr>
          <a:xfrm>
            <a:off x="1634387" y="2210646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D2484E12-DE8C-95BD-7CDE-C6F9CC4E6329}"/>
              </a:ext>
            </a:extLst>
          </p:cNvPr>
          <p:cNvSpPr/>
          <p:nvPr/>
        </p:nvSpPr>
        <p:spPr>
          <a:xfrm>
            <a:off x="1917758" y="2210646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7B8DAA2-BD20-BB96-A507-B3BAED1C690D}"/>
              </a:ext>
            </a:extLst>
          </p:cNvPr>
          <p:cNvSpPr txBox="1"/>
          <p:nvPr/>
        </p:nvSpPr>
        <p:spPr>
          <a:xfrm>
            <a:off x="1029938" y="2252007"/>
            <a:ext cx="33695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WAN</a:t>
            </a:r>
            <a:endParaRPr lang="ko-KR" altLang="en-US" sz="5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7E676FA-B294-A08D-91F5-7E5085711B2B}"/>
              </a:ext>
            </a:extLst>
          </p:cNvPr>
          <p:cNvSpPr txBox="1"/>
          <p:nvPr/>
        </p:nvSpPr>
        <p:spPr>
          <a:xfrm>
            <a:off x="1369438" y="2252007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1</a:t>
            </a:r>
            <a:endParaRPr lang="ko-KR" altLang="en-US" sz="500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BB236DC-8DD3-DA2A-A734-FC31284B7E52}"/>
              </a:ext>
            </a:extLst>
          </p:cNvPr>
          <p:cNvSpPr txBox="1"/>
          <p:nvPr/>
        </p:nvSpPr>
        <p:spPr>
          <a:xfrm>
            <a:off x="1650421" y="2252007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2</a:t>
            </a:r>
            <a:endParaRPr lang="ko-KR" altLang="en-US" sz="5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F0282BF-2D74-94CD-4076-D3CD66B0009F}"/>
              </a:ext>
            </a:extLst>
          </p:cNvPr>
          <p:cNvSpPr txBox="1"/>
          <p:nvPr/>
        </p:nvSpPr>
        <p:spPr>
          <a:xfrm>
            <a:off x="1933792" y="2252007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3</a:t>
            </a:r>
            <a:endParaRPr lang="ko-KR" altLang="en-US" sz="500" dirty="0"/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23029EF4-4AA8-F0D2-F30C-F92704F40E75}"/>
              </a:ext>
            </a:extLst>
          </p:cNvPr>
          <p:cNvSpPr/>
          <p:nvPr/>
        </p:nvSpPr>
        <p:spPr>
          <a:xfrm>
            <a:off x="2203413" y="2210646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17447AD-9EA1-1A39-EFF5-05D57A8E22A6}"/>
              </a:ext>
            </a:extLst>
          </p:cNvPr>
          <p:cNvSpPr txBox="1"/>
          <p:nvPr/>
        </p:nvSpPr>
        <p:spPr>
          <a:xfrm>
            <a:off x="2219447" y="2252007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4</a:t>
            </a:r>
            <a:endParaRPr lang="ko-KR" altLang="en-US" sz="500" dirty="0"/>
          </a:p>
        </p:txBody>
      </p:sp>
    </p:spTree>
    <p:extLst>
      <p:ext uri="{BB962C8B-B14F-4D97-AF65-F5344CB8AC3E}">
        <p14:creationId xmlns:p14="http://schemas.microsoft.com/office/powerpoint/2010/main" val="4062364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52DCD44A-8565-CC54-9A81-5758D23E2755}"/>
              </a:ext>
            </a:extLst>
          </p:cNvPr>
          <p:cNvSpPr/>
          <p:nvPr/>
        </p:nvSpPr>
        <p:spPr>
          <a:xfrm>
            <a:off x="3810000" y="5032013"/>
            <a:ext cx="1080000" cy="1080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45C89E4-AFA1-A8E4-2CFB-7A3443A045A3}"/>
              </a:ext>
            </a:extLst>
          </p:cNvPr>
          <p:cNvSpPr/>
          <p:nvPr/>
        </p:nvSpPr>
        <p:spPr>
          <a:xfrm>
            <a:off x="5829300" y="5032013"/>
            <a:ext cx="1080000" cy="1080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4CBB2E6-834E-C21A-80D8-FE68A5EF58E1}"/>
              </a:ext>
            </a:extLst>
          </p:cNvPr>
          <p:cNvSpPr/>
          <p:nvPr/>
        </p:nvSpPr>
        <p:spPr>
          <a:xfrm>
            <a:off x="7772400" y="5032013"/>
            <a:ext cx="1080000" cy="1080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1DF68B-00C3-0D38-569E-F53386D4CE08}"/>
              </a:ext>
            </a:extLst>
          </p:cNvPr>
          <p:cNvSpPr txBox="1"/>
          <p:nvPr/>
        </p:nvSpPr>
        <p:spPr>
          <a:xfrm>
            <a:off x="4055688" y="5387347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PC1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026319-DA02-DBCF-AC70-E8E344A0B8C7}"/>
              </a:ext>
            </a:extLst>
          </p:cNvPr>
          <p:cNvSpPr txBox="1"/>
          <p:nvPr/>
        </p:nvSpPr>
        <p:spPr>
          <a:xfrm>
            <a:off x="6074988" y="5387347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PC2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D84CBE-89D3-CFA0-006C-C678D1057453}"/>
              </a:ext>
            </a:extLst>
          </p:cNvPr>
          <p:cNvSpPr txBox="1"/>
          <p:nvPr/>
        </p:nvSpPr>
        <p:spPr>
          <a:xfrm>
            <a:off x="8018088" y="5387347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PC3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904194-8D6E-8A02-EEC8-9A6A210A5226}"/>
              </a:ext>
            </a:extLst>
          </p:cNvPr>
          <p:cNvSpPr txBox="1"/>
          <p:nvPr/>
        </p:nvSpPr>
        <p:spPr>
          <a:xfrm>
            <a:off x="5993468" y="1490968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KT</a:t>
            </a:r>
            <a:r>
              <a:rPr lang="ko-KR" altLang="en-US" dirty="0"/>
              <a:t>공유기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E247415-295C-0799-68B4-DD9D538969B4}"/>
              </a:ext>
            </a:extLst>
          </p:cNvPr>
          <p:cNvSpPr/>
          <p:nvPr/>
        </p:nvSpPr>
        <p:spPr>
          <a:xfrm>
            <a:off x="5844000" y="2248650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9C01DA1-B988-096E-09EA-ABCD9013EE69}"/>
              </a:ext>
            </a:extLst>
          </p:cNvPr>
          <p:cNvSpPr/>
          <p:nvPr/>
        </p:nvSpPr>
        <p:spPr>
          <a:xfrm>
            <a:off x="6124990" y="2248650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A2B8942-0D39-E56C-FF62-A4A05A02A6C1}"/>
              </a:ext>
            </a:extLst>
          </p:cNvPr>
          <p:cNvSpPr/>
          <p:nvPr/>
        </p:nvSpPr>
        <p:spPr>
          <a:xfrm>
            <a:off x="6405973" y="2248650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E8E800E-C513-25EE-AD14-9275859C1FF8}"/>
              </a:ext>
            </a:extLst>
          </p:cNvPr>
          <p:cNvSpPr/>
          <p:nvPr/>
        </p:nvSpPr>
        <p:spPr>
          <a:xfrm>
            <a:off x="6689344" y="2248650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CFE2B6-114B-D2E2-9349-A8D416F281FF}"/>
              </a:ext>
            </a:extLst>
          </p:cNvPr>
          <p:cNvSpPr txBox="1"/>
          <p:nvPr/>
        </p:nvSpPr>
        <p:spPr>
          <a:xfrm>
            <a:off x="5801524" y="2290011"/>
            <a:ext cx="33695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WAN</a:t>
            </a:r>
            <a:endParaRPr lang="ko-KR" altLang="en-US" sz="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3F88B5-E5B0-2852-3245-04723C4640E0}"/>
              </a:ext>
            </a:extLst>
          </p:cNvPr>
          <p:cNvSpPr txBox="1"/>
          <p:nvPr/>
        </p:nvSpPr>
        <p:spPr>
          <a:xfrm>
            <a:off x="6141024" y="2290011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1</a:t>
            </a:r>
            <a:endParaRPr lang="ko-KR" altLang="en-US" sz="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7DA7BF-D941-155A-FF85-9E9D030C8EB9}"/>
              </a:ext>
            </a:extLst>
          </p:cNvPr>
          <p:cNvSpPr txBox="1"/>
          <p:nvPr/>
        </p:nvSpPr>
        <p:spPr>
          <a:xfrm>
            <a:off x="6422007" y="2290011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2</a:t>
            </a:r>
            <a:endParaRPr lang="ko-KR" altLang="en-US" sz="5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5F889F-0F8B-D599-997D-92FE4EA6B29A}"/>
              </a:ext>
            </a:extLst>
          </p:cNvPr>
          <p:cNvSpPr txBox="1"/>
          <p:nvPr/>
        </p:nvSpPr>
        <p:spPr>
          <a:xfrm>
            <a:off x="6705378" y="2290011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3</a:t>
            </a:r>
            <a:endParaRPr lang="ko-KR" altLang="en-US" sz="500" dirty="0"/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03629E74-6D3B-3815-6153-66B89C8A2BF7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6369300" y="2499915"/>
            <a:ext cx="102488" cy="25320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3ACEC6FA-2E15-A95A-99C5-A47831E11240}"/>
              </a:ext>
            </a:extLst>
          </p:cNvPr>
          <p:cNvSpPr/>
          <p:nvPr/>
        </p:nvSpPr>
        <p:spPr>
          <a:xfrm>
            <a:off x="539085" y="1168650"/>
            <a:ext cx="1080000" cy="1080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EA0DBA4-DB62-30FD-87D6-920070320162}"/>
              </a:ext>
            </a:extLst>
          </p:cNvPr>
          <p:cNvSpPr txBox="1"/>
          <p:nvPr/>
        </p:nvSpPr>
        <p:spPr>
          <a:xfrm>
            <a:off x="615088" y="1523984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프린터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517FD9B1-C110-BB01-CD7A-3B24F96C27DC}"/>
              </a:ext>
            </a:extLst>
          </p:cNvPr>
          <p:cNvSpPr/>
          <p:nvPr/>
        </p:nvSpPr>
        <p:spPr>
          <a:xfrm>
            <a:off x="8312400" y="1139325"/>
            <a:ext cx="1080000" cy="1080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CD3DA8D-CF04-A02C-1F08-19895BC8B273}"/>
              </a:ext>
            </a:extLst>
          </p:cNvPr>
          <p:cNvSpPr txBox="1"/>
          <p:nvPr/>
        </p:nvSpPr>
        <p:spPr>
          <a:xfrm>
            <a:off x="8388403" y="1494659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프린터</a:t>
            </a:r>
            <a:r>
              <a:rPr lang="en-US" altLang="ko-KR" dirty="0"/>
              <a:t>1</a:t>
            </a:r>
            <a:endParaRPr lang="ko-KR" altLang="en-US" dirty="0"/>
          </a:p>
        </p:txBody>
      </p: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D59BB0B0-5BF8-0818-CB95-16E4F2B9CB76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794250" y="2499915"/>
            <a:ext cx="1518150" cy="25320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45451815-ED84-CB7D-D372-E3C0D690BB63}"/>
              </a:ext>
            </a:extLst>
          </p:cNvPr>
          <p:cNvSpPr txBox="1"/>
          <p:nvPr/>
        </p:nvSpPr>
        <p:spPr>
          <a:xfrm>
            <a:off x="3665730" y="147348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인터넷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A2D5F94F-6D8D-8004-8119-8FA08F0BD6F8}"/>
              </a:ext>
            </a:extLst>
          </p:cNvPr>
          <p:cNvSpPr/>
          <p:nvPr/>
        </p:nvSpPr>
        <p:spPr>
          <a:xfrm>
            <a:off x="6974999" y="2248650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70AA038-99DA-629C-3B66-A2DF9117A371}"/>
              </a:ext>
            </a:extLst>
          </p:cNvPr>
          <p:cNvSpPr txBox="1"/>
          <p:nvPr/>
        </p:nvSpPr>
        <p:spPr>
          <a:xfrm>
            <a:off x="6991033" y="2290011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4</a:t>
            </a:r>
            <a:endParaRPr lang="ko-KR" altLang="en-US" sz="5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3" name="잉크 62">
                <a:extLst>
                  <a:ext uri="{FF2B5EF4-FFF2-40B4-BE49-F238E27FC236}">
                    <a16:creationId xmlns:a16="http://schemas.microsoft.com/office/drawing/2014/main" id="{C90EAF93-6CEE-75BF-4E16-2FFB3FD8420E}"/>
                  </a:ext>
                </a:extLst>
              </p14:cNvPr>
              <p14:cNvContentPartPr/>
              <p14:nvPr/>
            </p14:nvContentPartPr>
            <p14:xfrm>
              <a:off x="7135957" y="2222339"/>
              <a:ext cx="1495080" cy="474840"/>
            </p14:xfrm>
          </p:contentPart>
        </mc:Choice>
        <mc:Fallback xmlns="">
          <p:pic>
            <p:nvPicPr>
              <p:cNvPr id="63" name="잉크 62">
                <a:extLst>
                  <a:ext uri="{FF2B5EF4-FFF2-40B4-BE49-F238E27FC236}">
                    <a16:creationId xmlns:a16="http://schemas.microsoft.com/office/drawing/2014/main" id="{C90EAF93-6CEE-75BF-4E16-2FFB3FD8420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29837" y="2216219"/>
                <a:ext cx="1507320" cy="487080"/>
              </a:xfrm>
              <a:prstGeom prst="rect">
                <a:avLst/>
              </a:prstGeom>
            </p:spPr>
          </p:pic>
        </mc:Fallback>
      </mc:AlternateContent>
      <p:sp>
        <p:nvSpPr>
          <p:cNvPr id="64" name="직사각형 63">
            <a:extLst>
              <a:ext uri="{FF2B5EF4-FFF2-40B4-BE49-F238E27FC236}">
                <a16:creationId xmlns:a16="http://schemas.microsoft.com/office/drawing/2014/main" id="{952B1494-881B-2787-8BFB-0C081986D1EF}"/>
              </a:ext>
            </a:extLst>
          </p:cNvPr>
          <p:cNvSpPr/>
          <p:nvPr/>
        </p:nvSpPr>
        <p:spPr>
          <a:xfrm>
            <a:off x="3564311" y="1101321"/>
            <a:ext cx="1080000" cy="1080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5" name="잉크 64">
                <a:extLst>
                  <a:ext uri="{FF2B5EF4-FFF2-40B4-BE49-F238E27FC236}">
                    <a16:creationId xmlns:a16="http://schemas.microsoft.com/office/drawing/2014/main" id="{15CF80F7-4F0B-6080-9FEA-302120B800D4}"/>
                  </a:ext>
                </a:extLst>
              </p14:cNvPr>
              <p14:cNvContentPartPr/>
              <p14:nvPr/>
            </p14:nvContentPartPr>
            <p14:xfrm>
              <a:off x="4118437" y="2186699"/>
              <a:ext cx="1816920" cy="622800"/>
            </p14:xfrm>
          </p:contentPart>
        </mc:Choice>
        <mc:Fallback xmlns="">
          <p:pic>
            <p:nvPicPr>
              <p:cNvPr id="65" name="잉크 64">
                <a:extLst>
                  <a:ext uri="{FF2B5EF4-FFF2-40B4-BE49-F238E27FC236}">
                    <a16:creationId xmlns:a16="http://schemas.microsoft.com/office/drawing/2014/main" id="{15CF80F7-4F0B-6080-9FEA-302120B800D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12317" y="2180579"/>
                <a:ext cx="1829160" cy="635040"/>
              </a:xfrm>
              <a:prstGeom prst="rect">
                <a:avLst/>
              </a:prstGeom>
            </p:spPr>
          </p:pic>
        </mc:Fallback>
      </mc:AlternateContent>
      <p:sp>
        <p:nvSpPr>
          <p:cNvPr id="66" name="직사각형 65">
            <a:extLst>
              <a:ext uri="{FF2B5EF4-FFF2-40B4-BE49-F238E27FC236}">
                <a16:creationId xmlns:a16="http://schemas.microsoft.com/office/drawing/2014/main" id="{7AEF6AB7-BD98-978A-5F9D-876135554538}"/>
              </a:ext>
            </a:extLst>
          </p:cNvPr>
          <p:cNvSpPr/>
          <p:nvPr/>
        </p:nvSpPr>
        <p:spPr>
          <a:xfrm>
            <a:off x="1797853" y="2809499"/>
            <a:ext cx="1430310" cy="1080000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70AC735-B123-4C2A-F08A-B2E6C68BFE9C}"/>
              </a:ext>
            </a:extLst>
          </p:cNvPr>
          <p:cNvSpPr txBox="1"/>
          <p:nvPr/>
        </p:nvSpPr>
        <p:spPr>
          <a:xfrm>
            <a:off x="2082423" y="2888120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/>
              <a:t>iptime</a:t>
            </a:r>
            <a:endParaRPr lang="en-US" altLang="ko-KR" dirty="0"/>
          </a:p>
          <a:p>
            <a:r>
              <a:rPr lang="en-US" altLang="ko-KR" dirty="0"/>
              <a:t>T5004</a:t>
            </a:r>
          </a:p>
          <a:p>
            <a:r>
              <a:rPr lang="ko-KR" altLang="en-US" dirty="0"/>
              <a:t>공유기</a:t>
            </a: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4C29A318-66E9-F08D-DBDA-8DC3177A3F63}"/>
              </a:ext>
            </a:extLst>
          </p:cNvPr>
          <p:cNvSpPr/>
          <p:nvPr/>
        </p:nvSpPr>
        <p:spPr>
          <a:xfrm>
            <a:off x="1812553" y="3918824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B85D3A17-799C-C035-1289-5A64262BD3BC}"/>
              </a:ext>
            </a:extLst>
          </p:cNvPr>
          <p:cNvSpPr/>
          <p:nvPr/>
        </p:nvSpPr>
        <p:spPr>
          <a:xfrm>
            <a:off x="2093543" y="3918824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FCFDAD9-C5DB-877D-490B-F93F9B0096A9}"/>
              </a:ext>
            </a:extLst>
          </p:cNvPr>
          <p:cNvSpPr/>
          <p:nvPr/>
        </p:nvSpPr>
        <p:spPr>
          <a:xfrm>
            <a:off x="2374526" y="3918824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D2484E12-DE8C-95BD-7CDE-C6F9CC4E6329}"/>
              </a:ext>
            </a:extLst>
          </p:cNvPr>
          <p:cNvSpPr/>
          <p:nvPr/>
        </p:nvSpPr>
        <p:spPr>
          <a:xfrm>
            <a:off x="2657897" y="3918824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7B8DAA2-BD20-BB96-A507-B3BAED1C690D}"/>
              </a:ext>
            </a:extLst>
          </p:cNvPr>
          <p:cNvSpPr txBox="1"/>
          <p:nvPr/>
        </p:nvSpPr>
        <p:spPr>
          <a:xfrm>
            <a:off x="1770077" y="3960185"/>
            <a:ext cx="33695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WAN</a:t>
            </a:r>
            <a:endParaRPr lang="ko-KR" altLang="en-US" sz="5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7E676FA-B294-A08D-91F5-7E5085711B2B}"/>
              </a:ext>
            </a:extLst>
          </p:cNvPr>
          <p:cNvSpPr txBox="1"/>
          <p:nvPr/>
        </p:nvSpPr>
        <p:spPr>
          <a:xfrm>
            <a:off x="2109577" y="3960185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1</a:t>
            </a:r>
            <a:endParaRPr lang="ko-KR" altLang="en-US" sz="500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BB236DC-8DD3-DA2A-A734-FC31284B7E52}"/>
              </a:ext>
            </a:extLst>
          </p:cNvPr>
          <p:cNvSpPr txBox="1"/>
          <p:nvPr/>
        </p:nvSpPr>
        <p:spPr>
          <a:xfrm>
            <a:off x="2390560" y="3960185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2</a:t>
            </a:r>
            <a:endParaRPr lang="ko-KR" altLang="en-US" sz="5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F0282BF-2D74-94CD-4076-D3CD66B0009F}"/>
              </a:ext>
            </a:extLst>
          </p:cNvPr>
          <p:cNvSpPr txBox="1"/>
          <p:nvPr/>
        </p:nvSpPr>
        <p:spPr>
          <a:xfrm>
            <a:off x="2673931" y="3960185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3</a:t>
            </a:r>
            <a:endParaRPr lang="ko-KR" altLang="en-US" sz="500" dirty="0"/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23029EF4-4AA8-F0D2-F30C-F92704F40E75}"/>
              </a:ext>
            </a:extLst>
          </p:cNvPr>
          <p:cNvSpPr/>
          <p:nvPr/>
        </p:nvSpPr>
        <p:spPr>
          <a:xfrm>
            <a:off x="2943552" y="3918824"/>
            <a:ext cx="252000" cy="25200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17447AD-9EA1-1A39-EFF5-05D57A8E22A6}"/>
              </a:ext>
            </a:extLst>
          </p:cNvPr>
          <p:cNvSpPr txBox="1"/>
          <p:nvPr/>
        </p:nvSpPr>
        <p:spPr>
          <a:xfrm>
            <a:off x="2959586" y="3960185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4</a:t>
            </a:r>
            <a:endParaRPr lang="ko-KR" altLang="en-US" sz="5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8" name="잉크 17">
                <a:extLst>
                  <a:ext uri="{FF2B5EF4-FFF2-40B4-BE49-F238E27FC236}">
                    <a16:creationId xmlns:a16="http://schemas.microsoft.com/office/drawing/2014/main" id="{775693FC-3C06-10F3-BBB5-839224811065}"/>
                  </a:ext>
                </a:extLst>
              </p14:cNvPr>
              <p14:cNvContentPartPr/>
              <p14:nvPr/>
            </p14:nvContentPartPr>
            <p14:xfrm>
              <a:off x="3052793" y="2492898"/>
              <a:ext cx="3166560" cy="2184840"/>
            </p14:xfrm>
          </p:contentPart>
        </mc:Choice>
        <mc:Fallback>
          <p:pic>
            <p:nvPicPr>
              <p:cNvPr id="18" name="잉크 17">
                <a:extLst>
                  <a:ext uri="{FF2B5EF4-FFF2-40B4-BE49-F238E27FC236}">
                    <a16:creationId xmlns:a16="http://schemas.microsoft.com/office/drawing/2014/main" id="{775693FC-3C06-10F3-BBB5-83922481106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46673" y="2486778"/>
                <a:ext cx="3178800" cy="219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9" name="잉크 18">
                <a:extLst>
                  <a:ext uri="{FF2B5EF4-FFF2-40B4-BE49-F238E27FC236}">
                    <a16:creationId xmlns:a16="http://schemas.microsoft.com/office/drawing/2014/main" id="{2D4767ED-7C64-1B4B-38A0-0B6361C544B4}"/>
                  </a:ext>
                </a:extLst>
              </p14:cNvPr>
              <p14:cNvContentPartPr/>
              <p14:nvPr/>
            </p14:nvContentPartPr>
            <p14:xfrm>
              <a:off x="2802233" y="4174818"/>
              <a:ext cx="1009440" cy="1390680"/>
            </p14:xfrm>
          </p:contentPart>
        </mc:Choice>
        <mc:Fallback>
          <p:pic>
            <p:nvPicPr>
              <p:cNvPr id="19" name="잉크 18">
                <a:extLst>
                  <a:ext uri="{FF2B5EF4-FFF2-40B4-BE49-F238E27FC236}">
                    <a16:creationId xmlns:a16="http://schemas.microsoft.com/office/drawing/2014/main" id="{2D4767ED-7C64-1B4B-38A0-0B6361C544B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796113" y="4168698"/>
                <a:ext cx="1021680" cy="140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0" name="잉크 19">
                <a:extLst>
                  <a:ext uri="{FF2B5EF4-FFF2-40B4-BE49-F238E27FC236}">
                    <a16:creationId xmlns:a16="http://schemas.microsoft.com/office/drawing/2014/main" id="{6A69AA6F-03EA-389D-D704-DA9F94E1A268}"/>
                  </a:ext>
                </a:extLst>
              </p14:cNvPr>
              <p14:cNvContentPartPr/>
              <p14:nvPr/>
            </p14:nvContentPartPr>
            <p14:xfrm>
              <a:off x="998993" y="2260698"/>
              <a:ext cx="1486080" cy="2495520"/>
            </p14:xfrm>
          </p:contentPart>
        </mc:Choice>
        <mc:Fallback>
          <p:pic>
            <p:nvPicPr>
              <p:cNvPr id="20" name="잉크 19">
                <a:extLst>
                  <a:ext uri="{FF2B5EF4-FFF2-40B4-BE49-F238E27FC236}">
                    <a16:creationId xmlns:a16="http://schemas.microsoft.com/office/drawing/2014/main" id="{6A69AA6F-03EA-389D-D704-DA9F94E1A26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92873" y="2254578"/>
                <a:ext cx="1498320" cy="250776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직사각형 20">
            <a:extLst>
              <a:ext uri="{FF2B5EF4-FFF2-40B4-BE49-F238E27FC236}">
                <a16:creationId xmlns:a16="http://schemas.microsoft.com/office/drawing/2014/main" id="{9EAACCC8-1DAB-279C-F4D1-5463BF683F15}"/>
              </a:ext>
            </a:extLst>
          </p:cNvPr>
          <p:cNvSpPr/>
          <p:nvPr/>
        </p:nvSpPr>
        <p:spPr>
          <a:xfrm>
            <a:off x="5816818" y="1135040"/>
            <a:ext cx="1430310" cy="1080000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9348C2-D7FE-8781-FDC4-2985449F2811}"/>
              </a:ext>
            </a:extLst>
          </p:cNvPr>
          <p:cNvSpPr txBox="1"/>
          <p:nvPr/>
        </p:nvSpPr>
        <p:spPr>
          <a:xfrm>
            <a:off x="5175031" y="665499"/>
            <a:ext cx="3395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프린터</a:t>
            </a:r>
            <a:r>
              <a:rPr lang="en-US" altLang="ko-KR" dirty="0"/>
              <a:t>1, PC2, PC3 </a:t>
            </a:r>
            <a:r>
              <a:rPr lang="ko-KR" altLang="en-US" dirty="0" err="1"/>
              <a:t>끼리만</a:t>
            </a:r>
            <a:r>
              <a:rPr lang="ko-KR" altLang="en-US" dirty="0"/>
              <a:t> 인식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366903-61F2-6DD5-552D-EE933F933BCF}"/>
              </a:ext>
            </a:extLst>
          </p:cNvPr>
          <p:cNvSpPr txBox="1"/>
          <p:nvPr/>
        </p:nvSpPr>
        <p:spPr>
          <a:xfrm>
            <a:off x="1467807" y="2510190"/>
            <a:ext cx="20890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PC1</a:t>
            </a:r>
            <a:r>
              <a:rPr lang="ko-KR" altLang="en-US" sz="1200" dirty="0"/>
              <a:t>과 프린터</a:t>
            </a:r>
            <a:r>
              <a:rPr lang="en-US" altLang="ko-KR" sz="1200" dirty="0"/>
              <a:t>2 </a:t>
            </a:r>
            <a:r>
              <a:rPr lang="ko-KR" altLang="en-US" sz="1200" dirty="0" err="1"/>
              <a:t>끼리만</a:t>
            </a:r>
            <a:r>
              <a:rPr lang="ko-KR" altLang="en-US" sz="1200" dirty="0"/>
              <a:t> 인식</a:t>
            </a:r>
          </a:p>
        </p:txBody>
      </p:sp>
    </p:spTree>
    <p:extLst>
      <p:ext uri="{BB962C8B-B14F-4D97-AF65-F5344CB8AC3E}">
        <p14:creationId xmlns:p14="http://schemas.microsoft.com/office/powerpoint/2010/main" val="333906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60</Words>
  <Application>Microsoft Office PowerPoint</Application>
  <PresentationFormat>와이드스크린</PresentationFormat>
  <Paragraphs>42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dhsmartkorea</dc:creator>
  <cp:lastModifiedBy>dhsmartkorea</cp:lastModifiedBy>
  <cp:revision>3</cp:revision>
  <dcterms:created xsi:type="dcterms:W3CDTF">2023-09-04T04:41:41Z</dcterms:created>
  <dcterms:modified xsi:type="dcterms:W3CDTF">2023-09-04T04:53:31Z</dcterms:modified>
</cp:coreProperties>
</file>