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7" r:id="rId3"/>
    <p:sldId id="267" r:id="rId4"/>
    <p:sldId id="268" r:id="rId5"/>
    <p:sldId id="269" r:id="rId6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>
        <p:scale>
          <a:sx n="75" d="100"/>
          <a:sy n="75" d="100"/>
        </p:scale>
        <p:origin x="1014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403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224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214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601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4960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078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55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950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442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408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354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82DE8-2B71-4807-A019-CD063AEABC1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B3CED-B7C0-4484-8777-B35EA7C540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78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ECE111-32C4-BEF4-0312-A0A801914BEC}"/>
              </a:ext>
            </a:extLst>
          </p:cNvPr>
          <p:cNvSpPr txBox="1"/>
          <p:nvPr/>
        </p:nvSpPr>
        <p:spPr>
          <a:xfrm>
            <a:off x="3104941" y="2917003"/>
            <a:ext cx="33778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err="1"/>
              <a:t>메쉬</a:t>
            </a:r>
            <a:r>
              <a:rPr lang="ko-KR" altLang="en-US" sz="4000" b="1" dirty="0"/>
              <a:t> 설치계획</a:t>
            </a:r>
          </a:p>
        </p:txBody>
      </p:sp>
    </p:spTree>
    <p:extLst>
      <p:ext uri="{BB962C8B-B14F-4D97-AF65-F5344CB8AC3E}">
        <p14:creationId xmlns:p14="http://schemas.microsoft.com/office/powerpoint/2010/main" val="401372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90EF3C9D-E625-DC05-3F5A-E0B437D92116}"/>
              </a:ext>
            </a:extLst>
          </p:cNvPr>
          <p:cNvSpPr/>
          <p:nvPr/>
        </p:nvSpPr>
        <p:spPr>
          <a:xfrm>
            <a:off x="6310297" y="3048312"/>
            <a:ext cx="2190750" cy="342900"/>
          </a:xfrm>
          <a:custGeom>
            <a:avLst/>
            <a:gdLst>
              <a:gd name="connsiteX0" fmla="*/ 0 w 2190750"/>
              <a:gd name="connsiteY0" fmla="*/ 0 h 342900"/>
              <a:gd name="connsiteX1" fmla="*/ 238125 w 2190750"/>
              <a:gd name="connsiteY1" fmla="*/ 342900 h 342900"/>
              <a:gd name="connsiteX2" fmla="*/ 2190750 w 2190750"/>
              <a:gd name="connsiteY2" fmla="*/ 3429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0750" h="342900">
                <a:moveTo>
                  <a:pt x="0" y="0"/>
                </a:moveTo>
                <a:lnTo>
                  <a:pt x="238125" y="342900"/>
                </a:lnTo>
                <a:lnTo>
                  <a:pt x="2190750" y="3429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B94A4121-C7F6-0724-03C6-4C38F8833A8D}"/>
              </a:ext>
            </a:extLst>
          </p:cNvPr>
          <p:cNvSpPr/>
          <p:nvPr/>
        </p:nvSpPr>
        <p:spPr>
          <a:xfrm>
            <a:off x="6681772" y="3657912"/>
            <a:ext cx="2133600" cy="333375"/>
          </a:xfrm>
          <a:custGeom>
            <a:avLst/>
            <a:gdLst>
              <a:gd name="connsiteX0" fmla="*/ 2133600 w 2133600"/>
              <a:gd name="connsiteY0" fmla="*/ 0 h 333375"/>
              <a:gd name="connsiteX1" fmla="*/ 0 w 2133600"/>
              <a:gd name="connsiteY1" fmla="*/ 0 h 333375"/>
              <a:gd name="connsiteX2" fmla="*/ 333375 w 2133600"/>
              <a:gd name="connsiteY2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3600" h="333375">
                <a:moveTo>
                  <a:pt x="2133600" y="0"/>
                </a:moveTo>
                <a:lnTo>
                  <a:pt x="0" y="0"/>
                </a:lnTo>
                <a:lnTo>
                  <a:pt x="333375" y="333375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42A7D9D-7111-56B1-D816-98855A1EB896}"/>
              </a:ext>
            </a:extLst>
          </p:cNvPr>
          <p:cNvSpPr txBox="1"/>
          <p:nvPr/>
        </p:nvSpPr>
        <p:spPr>
          <a:xfrm>
            <a:off x="7126481" y="3053022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객실</a:t>
            </a:r>
          </a:p>
        </p:txBody>
      </p:sp>
      <p:sp>
        <p:nvSpPr>
          <p:cNvPr id="8" name="순서도: 데이터 7">
            <a:extLst>
              <a:ext uri="{FF2B5EF4-FFF2-40B4-BE49-F238E27FC236}">
                <a16:creationId xmlns:a16="http://schemas.microsoft.com/office/drawing/2014/main" id="{67BC82D9-B6CC-BF31-2E89-BB98A0D31EFE}"/>
              </a:ext>
            </a:extLst>
          </p:cNvPr>
          <p:cNvSpPr/>
          <p:nvPr/>
        </p:nvSpPr>
        <p:spPr>
          <a:xfrm flipH="1">
            <a:off x="2778794" y="5647992"/>
            <a:ext cx="6342077" cy="938463"/>
          </a:xfrm>
          <a:prstGeom prst="flowChartInputOutpu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순서도: 데이터 8">
            <a:extLst>
              <a:ext uri="{FF2B5EF4-FFF2-40B4-BE49-F238E27FC236}">
                <a16:creationId xmlns:a16="http://schemas.microsoft.com/office/drawing/2014/main" id="{F3401786-E8E0-5F61-9891-97B5372F1955}"/>
              </a:ext>
            </a:extLst>
          </p:cNvPr>
          <p:cNvSpPr/>
          <p:nvPr/>
        </p:nvSpPr>
        <p:spPr>
          <a:xfrm flipH="1">
            <a:off x="2955257" y="3064836"/>
            <a:ext cx="6342077" cy="938463"/>
          </a:xfrm>
          <a:prstGeom prst="flowChartInputOutpu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순서도: 데이터 9">
            <a:extLst>
              <a:ext uri="{FF2B5EF4-FFF2-40B4-BE49-F238E27FC236}">
                <a16:creationId xmlns:a16="http://schemas.microsoft.com/office/drawing/2014/main" id="{84A88BD3-F607-A1B3-33AB-8ECBA9D91A79}"/>
              </a:ext>
            </a:extLst>
          </p:cNvPr>
          <p:cNvSpPr/>
          <p:nvPr/>
        </p:nvSpPr>
        <p:spPr>
          <a:xfrm flipH="1">
            <a:off x="2955257" y="1249967"/>
            <a:ext cx="6342077" cy="938463"/>
          </a:xfrm>
          <a:prstGeom prst="flowChartInputOutpu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순서도: 데이터 11">
            <a:extLst>
              <a:ext uri="{FF2B5EF4-FFF2-40B4-BE49-F238E27FC236}">
                <a16:creationId xmlns:a16="http://schemas.microsoft.com/office/drawing/2014/main" id="{59B4E711-8F64-1015-585E-46B229FE8FBC}"/>
              </a:ext>
            </a:extLst>
          </p:cNvPr>
          <p:cNvSpPr/>
          <p:nvPr/>
        </p:nvSpPr>
        <p:spPr>
          <a:xfrm flipH="1">
            <a:off x="173055" y="5647992"/>
            <a:ext cx="2933683" cy="938463"/>
          </a:xfrm>
          <a:prstGeom prst="flowChartInputOutpu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순서도: 데이터 12">
            <a:extLst>
              <a:ext uri="{FF2B5EF4-FFF2-40B4-BE49-F238E27FC236}">
                <a16:creationId xmlns:a16="http://schemas.microsoft.com/office/drawing/2014/main" id="{E93A5C1D-5EFC-5965-30D9-FFC2653F73B2}"/>
              </a:ext>
            </a:extLst>
          </p:cNvPr>
          <p:cNvSpPr/>
          <p:nvPr/>
        </p:nvSpPr>
        <p:spPr>
          <a:xfrm flipH="1">
            <a:off x="215929" y="3100757"/>
            <a:ext cx="2933683" cy="938463"/>
          </a:xfrm>
          <a:prstGeom prst="flowChartInputOutpu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순서도: 데이터 13">
            <a:extLst>
              <a:ext uri="{FF2B5EF4-FFF2-40B4-BE49-F238E27FC236}">
                <a16:creationId xmlns:a16="http://schemas.microsoft.com/office/drawing/2014/main" id="{EFF2DC8C-5022-F7FD-D190-E00F5397C447}"/>
              </a:ext>
            </a:extLst>
          </p:cNvPr>
          <p:cNvSpPr/>
          <p:nvPr/>
        </p:nvSpPr>
        <p:spPr>
          <a:xfrm flipH="1">
            <a:off x="1951565" y="3416528"/>
            <a:ext cx="2707391" cy="190562"/>
          </a:xfrm>
          <a:prstGeom prst="flowChartInputOutpu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순서도: 데이터 14">
            <a:extLst>
              <a:ext uri="{FF2B5EF4-FFF2-40B4-BE49-F238E27FC236}">
                <a16:creationId xmlns:a16="http://schemas.microsoft.com/office/drawing/2014/main" id="{0A2E267D-917D-92C7-B651-96C72270E435}"/>
              </a:ext>
            </a:extLst>
          </p:cNvPr>
          <p:cNvSpPr/>
          <p:nvPr/>
        </p:nvSpPr>
        <p:spPr>
          <a:xfrm flipH="1">
            <a:off x="1282861" y="6016510"/>
            <a:ext cx="3724400" cy="198055"/>
          </a:xfrm>
          <a:prstGeom prst="flowChartInputOutpu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순서도: 데이터 15">
            <a:extLst>
              <a:ext uri="{FF2B5EF4-FFF2-40B4-BE49-F238E27FC236}">
                <a16:creationId xmlns:a16="http://schemas.microsoft.com/office/drawing/2014/main" id="{347CA77E-9E42-4060-349B-FC557C8BAD1E}"/>
              </a:ext>
            </a:extLst>
          </p:cNvPr>
          <p:cNvSpPr/>
          <p:nvPr/>
        </p:nvSpPr>
        <p:spPr>
          <a:xfrm flipH="1">
            <a:off x="663610" y="3278737"/>
            <a:ext cx="1025919" cy="726386"/>
          </a:xfrm>
          <a:prstGeom prst="flowChartInputOutp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순서도: 데이터 16">
            <a:extLst>
              <a:ext uri="{FF2B5EF4-FFF2-40B4-BE49-F238E27FC236}">
                <a16:creationId xmlns:a16="http://schemas.microsoft.com/office/drawing/2014/main" id="{6E361D89-1BC7-97AE-C578-5E7FDFC452C4}"/>
              </a:ext>
            </a:extLst>
          </p:cNvPr>
          <p:cNvSpPr/>
          <p:nvPr/>
        </p:nvSpPr>
        <p:spPr>
          <a:xfrm rot="21325830" flipH="1">
            <a:off x="2075988" y="3388925"/>
            <a:ext cx="1017708" cy="610726"/>
          </a:xfrm>
          <a:prstGeom prst="flowChartInputOutp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76CD6B-16EC-0152-A9FC-FB2746E03A12}"/>
              </a:ext>
            </a:extLst>
          </p:cNvPr>
          <p:cNvSpPr txBox="1"/>
          <p:nvPr/>
        </p:nvSpPr>
        <p:spPr>
          <a:xfrm>
            <a:off x="1116355" y="6029565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식당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0014B9-B580-CC3C-1A2F-C9A4F11EA698}"/>
              </a:ext>
            </a:extLst>
          </p:cNvPr>
          <p:cNvSpPr txBox="1"/>
          <p:nvPr/>
        </p:nvSpPr>
        <p:spPr>
          <a:xfrm>
            <a:off x="1103845" y="351217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별채</a:t>
            </a:r>
            <a:endParaRPr lang="en-US" altLang="ko-KR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34FEAD-F651-DFAF-3FFF-EFE567A35B30}"/>
              </a:ext>
            </a:extLst>
          </p:cNvPr>
          <p:cNvSpPr txBox="1"/>
          <p:nvPr/>
        </p:nvSpPr>
        <p:spPr>
          <a:xfrm>
            <a:off x="2457314" y="351086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별채</a:t>
            </a:r>
            <a:endParaRPr lang="en-US" altLang="ko-KR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070923-484D-D7E4-6663-69D898AF5AA9}"/>
              </a:ext>
            </a:extLst>
          </p:cNvPr>
          <p:cNvSpPr txBox="1"/>
          <p:nvPr/>
        </p:nvSpPr>
        <p:spPr>
          <a:xfrm>
            <a:off x="4311882" y="1508266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성당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73B5CC-9031-CEE8-C7E0-24DF0B8F80AD}"/>
              </a:ext>
            </a:extLst>
          </p:cNvPr>
          <p:cNvSpPr txBox="1"/>
          <p:nvPr/>
        </p:nvSpPr>
        <p:spPr>
          <a:xfrm>
            <a:off x="8875702" y="5721518"/>
            <a:ext cx="726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ko-KR" altLang="en-US" sz="2800" b="1" dirty="0">
                <a:solidFill>
                  <a:schemeClr val="bg1">
                    <a:lumMod val="50000"/>
                  </a:schemeClr>
                </a:solidFill>
              </a:rPr>
              <a:t>층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B49A26-B428-CA0F-0A9B-D52A0D814BB8}"/>
              </a:ext>
            </a:extLst>
          </p:cNvPr>
          <p:cNvSpPr txBox="1"/>
          <p:nvPr/>
        </p:nvSpPr>
        <p:spPr>
          <a:xfrm>
            <a:off x="8877868" y="3224090"/>
            <a:ext cx="726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ko-KR" altLang="en-US" sz="2800" b="1" dirty="0">
                <a:solidFill>
                  <a:schemeClr val="bg1">
                    <a:lumMod val="50000"/>
                  </a:schemeClr>
                </a:solidFill>
              </a:rPr>
              <a:t>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DD63482-2ABC-D75C-2B43-F2953347BE1E}"/>
              </a:ext>
            </a:extLst>
          </p:cNvPr>
          <p:cNvSpPr txBox="1"/>
          <p:nvPr/>
        </p:nvSpPr>
        <p:spPr>
          <a:xfrm>
            <a:off x="8877868" y="1397987"/>
            <a:ext cx="726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ko-KR" altLang="en-US" sz="2800" b="1" dirty="0">
                <a:solidFill>
                  <a:schemeClr val="bg1">
                    <a:lumMod val="50000"/>
                  </a:schemeClr>
                </a:solidFill>
              </a:rPr>
              <a:t>층</a:t>
            </a: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79AAAC25-B26F-9052-EA9B-5656A08647C8}"/>
              </a:ext>
            </a:extLst>
          </p:cNvPr>
          <p:cNvSpPr/>
          <p:nvPr/>
        </p:nvSpPr>
        <p:spPr>
          <a:xfrm>
            <a:off x="921633" y="3110041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346BE978-5D2B-2A66-F4BA-4044A4CD9414}"/>
              </a:ext>
            </a:extLst>
          </p:cNvPr>
          <p:cNvSpPr/>
          <p:nvPr/>
        </p:nvSpPr>
        <p:spPr>
          <a:xfrm>
            <a:off x="885190" y="5704902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174AA370-A806-11BC-ABF8-A31CF0CC50FA}"/>
              </a:ext>
            </a:extLst>
          </p:cNvPr>
          <p:cNvSpPr/>
          <p:nvPr/>
        </p:nvSpPr>
        <p:spPr>
          <a:xfrm>
            <a:off x="2147480" y="3273921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1" name="타원 70">
            <a:extLst>
              <a:ext uri="{FF2B5EF4-FFF2-40B4-BE49-F238E27FC236}">
                <a16:creationId xmlns:a16="http://schemas.microsoft.com/office/drawing/2014/main" id="{495EF77A-10CD-BC5D-E1E1-568F51CD1967}"/>
              </a:ext>
            </a:extLst>
          </p:cNvPr>
          <p:cNvSpPr/>
          <p:nvPr/>
        </p:nvSpPr>
        <p:spPr>
          <a:xfrm>
            <a:off x="7867916" y="3286514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3B3E082-F342-4A49-86F1-8A939FDC7005}"/>
              </a:ext>
            </a:extLst>
          </p:cNvPr>
          <p:cNvSpPr txBox="1"/>
          <p:nvPr/>
        </p:nvSpPr>
        <p:spPr>
          <a:xfrm>
            <a:off x="7344390" y="338052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복도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82A13C5-6AED-19DC-6C13-E43B106AABF7}"/>
              </a:ext>
            </a:extLst>
          </p:cNvPr>
          <p:cNvSpPr txBox="1"/>
          <p:nvPr/>
        </p:nvSpPr>
        <p:spPr>
          <a:xfrm>
            <a:off x="4186308" y="6147256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로비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EC95C-5048-2ECF-4E72-1A5E90E321CD}"/>
              </a:ext>
            </a:extLst>
          </p:cNvPr>
          <p:cNvSpPr txBox="1"/>
          <p:nvPr/>
        </p:nvSpPr>
        <p:spPr>
          <a:xfrm>
            <a:off x="3607538" y="5685827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사무실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AFB074-8568-75E2-BC74-F1B86017F4BF}"/>
              </a:ext>
            </a:extLst>
          </p:cNvPr>
          <p:cNvSpPr txBox="1"/>
          <p:nvPr/>
        </p:nvSpPr>
        <p:spPr>
          <a:xfrm>
            <a:off x="7244210" y="595657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복도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81741D57-C0AD-706F-38E8-82F0A79690A6}"/>
              </a:ext>
            </a:extLst>
          </p:cNvPr>
          <p:cNvSpPr/>
          <p:nvPr/>
        </p:nvSpPr>
        <p:spPr>
          <a:xfrm>
            <a:off x="3740592" y="1484918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2CA34FC3-68B0-6427-724D-005D79570ECF}"/>
              </a:ext>
            </a:extLst>
          </p:cNvPr>
          <p:cNvSpPr/>
          <p:nvPr/>
        </p:nvSpPr>
        <p:spPr>
          <a:xfrm>
            <a:off x="6798171" y="3273921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9ADF8DC-C170-B9B3-11F8-E8C4651294B4}"/>
              </a:ext>
            </a:extLst>
          </p:cNvPr>
          <p:cNvSpPr/>
          <p:nvPr/>
        </p:nvSpPr>
        <p:spPr>
          <a:xfrm>
            <a:off x="4061151" y="4673240"/>
            <a:ext cx="2340528" cy="614825"/>
          </a:xfrm>
          <a:custGeom>
            <a:avLst/>
            <a:gdLst>
              <a:gd name="connsiteX0" fmla="*/ 2340528 w 2340528"/>
              <a:gd name="connsiteY0" fmla="*/ 1031845 h 1048623"/>
              <a:gd name="connsiteX1" fmla="*/ 1518407 w 2340528"/>
              <a:gd name="connsiteY1" fmla="*/ 0 h 1048623"/>
              <a:gd name="connsiteX2" fmla="*/ 0 w 2340528"/>
              <a:gd name="connsiteY2" fmla="*/ 8388 h 1048623"/>
              <a:gd name="connsiteX3" fmla="*/ 771787 w 2340528"/>
              <a:gd name="connsiteY3" fmla="*/ 1048623 h 1048623"/>
              <a:gd name="connsiteX4" fmla="*/ 2340528 w 2340528"/>
              <a:gd name="connsiteY4" fmla="*/ 1031845 h 104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0528" h="1048623">
                <a:moveTo>
                  <a:pt x="2340528" y="1031845"/>
                </a:moveTo>
                <a:lnTo>
                  <a:pt x="1518407" y="0"/>
                </a:lnTo>
                <a:lnTo>
                  <a:pt x="0" y="8388"/>
                </a:lnTo>
                <a:lnTo>
                  <a:pt x="771787" y="1048623"/>
                </a:lnTo>
                <a:lnTo>
                  <a:pt x="2340528" y="1031845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DE172627-2BAB-8791-E40F-C0493AECF6B8}"/>
              </a:ext>
            </a:extLst>
          </p:cNvPr>
          <p:cNvSpPr/>
          <p:nvPr/>
        </p:nvSpPr>
        <p:spPr>
          <a:xfrm>
            <a:off x="4756496" y="4666592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94F97BA-7B1E-962F-D980-A40B0460A0B7}"/>
              </a:ext>
            </a:extLst>
          </p:cNvPr>
          <p:cNvSpPr txBox="1"/>
          <p:nvPr/>
        </p:nvSpPr>
        <p:spPr>
          <a:xfrm>
            <a:off x="786295" y="872297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분배기</a:t>
            </a:r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2F638D9A-4E28-B9C1-4536-A4F904308446}"/>
              </a:ext>
            </a:extLst>
          </p:cNvPr>
          <p:cNvSpPr/>
          <p:nvPr/>
        </p:nvSpPr>
        <p:spPr>
          <a:xfrm>
            <a:off x="3257550" y="5643282"/>
            <a:ext cx="2038350" cy="342900"/>
          </a:xfrm>
          <a:custGeom>
            <a:avLst/>
            <a:gdLst>
              <a:gd name="connsiteX0" fmla="*/ 1790700 w 2038350"/>
              <a:gd name="connsiteY0" fmla="*/ 0 h 342900"/>
              <a:gd name="connsiteX1" fmla="*/ 2038350 w 2038350"/>
              <a:gd name="connsiteY1" fmla="*/ 342900 h 342900"/>
              <a:gd name="connsiteX2" fmla="*/ 0 w 2038350"/>
              <a:gd name="connsiteY2" fmla="*/ 3429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8350" h="342900">
                <a:moveTo>
                  <a:pt x="1790700" y="0"/>
                </a:moveTo>
                <a:lnTo>
                  <a:pt x="2038350" y="342900"/>
                </a:lnTo>
                <a:lnTo>
                  <a:pt x="0" y="3429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332C854A-84BD-AB5A-B4ED-FD8FA31D0A17}"/>
              </a:ext>
            </a:extLst>
          </p:cNvPr>
          <p:cNvSpPr/>
          <p:nvPr/>
        </p:nvSpPr>
        <p:spPr>
          <a:xfrm>
            <a:off x="6134100" y="5643282"/>
            <a:ext cx="2190750" cy="342900"/>
          </a:xfrm>
          <a:custGeom>
            <a:avLst/>
            <a:gdLst>
              <a:gd name="connsiteX0" fmla="*/ 0 w 2190750"/>
              <a:gd name="connsiteY0" fmla="*/ 0 h 342900"/>
              <a:gd name="connsiteX1" fmla="*/ 238125 w 2190750"/>
              <a:gd name="connsiteY1" fmla="*/ 342900 h 342900"/>
              <a:gd name="connsiteX2" fmla="*/ 2190750 w 2190750"/>
              <a:gd name="connsiteY2" fmla="*/ 3429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0750" h="342900">
                <a:moveTo>
                  <a:pt x="0" y="0"/>
                </a:moveTo>
                <a:lnTo>
                  <a:pt x="238125" y="342900"/>
                </a:lnTo>
                <a:lnTo>
                  <a:pt x="2190750" y="3429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FF70F60-1AEB-D982-C692-5FBCB8AC0EF0}"/>
              </a:ext>
            </a:extLst>
          </p:cNvPr>
          <p:cNvSpPr/>
          <p:nvPr/>
        </p:nvSpPr>
        <p:spPr>
          <a:xfrm>
            <a:off x="7798120" y="5852292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F0D1C2DD-71A8-38E9-4B69-62358D7EF8D7}"/>
              </a:ext>
            </a:extLst>
          </p:cNvPr>
          <p:cNvSpPr/>
          <p:nvPr/>
        </p:nvSpPr>
        <p:spPr>
          <a:xfrm>
            <a:off x="6505575" y="6252882"/>
            <a:ext cx="2133600" cy="333375"/>
          </a:xfrm>
          <a:custGeom>
            <a:avLst/>
            <a:gdLst>
              <a:gd name="connsiteX0" fmla="*/ 2133600 w 2133600"/>
              <a:gd name="connsiteY0" fmla="*/ 0 h 333375"/>
              <a:gd name="connsiteX1" fmla="*/ 0 w 2133600"/>
              <a:gd name="connsiteY1" fmla="*/ 0 h 333375"/>
              <a:gd name="connsiteX2" fmla="*/ 333375 w 2133600"/>
              <a:gd name="connsiteY2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3600" h="333375">
                <a:moveTo>
                  <a:pt x="2133600" y="0"/>
                </a:moveTo>
                <a:lnTo>
                  <a:pt x="0" y="0"/>
                </a:lnTo>
                <a:lnTo>
                  <a:pt x="333375" y="333375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C6D5F5E-2A00-2C96-3C5B-259C90D0E5C6}"/>
              </a:ext>
            </a:extLst>
          </p:cNvPr>
          <p:cNvSpPr txBox="1"/>
          <p:nvPr/>
        </p:nvSpPr>
        <p:spPr>
          <a:xfrm>
            <a:off x="7397953" y="6252684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객실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7C251B7-0546-C0D0-24C4-E7A099A7B079}"/>
              </a:ext>
            </a:extLst>
          </p:cNvPr>
          <p:cNvSpPr txBox="1"/>
          <p:nvPr/>
        </p:nvSpPr>
        <p:spPr>
          <a:xfrm>
            <a:off x="6950284" y="5647992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객실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04ED37D-1140-1FC8-5AE3-03D2A61117BA}"/>
              </a:ext>
            </a:extLst>
          </p:cNvPr>
          <p:cNvSpPr txBox="1"/>
          <p:nvPr/>
        </p:nvSpPr>
        <p:spPr>
          <a:xfrm>
            <a:off x="7476702" y="3717834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객실</a:t>
            </a:r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C0EAD4C5-D71E-878E-703B-896F8C327ADD}"/>
              </a:ext>
            </a:extLst>
          </p:cNvPr>
          <p:cNvSpPr/>
          <p:nvPr/>
        </p:nvSpPr>
        <p:spPr>
          <a:xfrm>
            <a:off x="6346599" y="1267537"/>
            <a:ext cx="2190750" cy="342900"/>
          </a:xfrm>
          <a:custGeom>
            <a:avLst/>
            <a:gdLst>
              <a:gd name="connsiteX0" fmla="*/ 0 w 2190750"/>
              <a:gd name="connsiteY0" fmla="*/ 0 h 342900"/>
              <a:gd name="connsiteX1" fmla="*/ 238125 w 2190750"/>
              <a:gd name="connsiteY1" fmla="*/ 342900 h 342900"/>
              <a:gd name="connsiteX2" fmla="*/ 2190750 w 2190750"/>
              <a:gd name="connsiteY2" fmla="*/ 3429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0750" h="342900">
                <a:moveTo>
                  <a:pt x="0" y="0"/>
                </a:moveTo>
                <a:lnTo>
                  <a:pt x="238125" y="342900"/>
                </a:lnTo>
                <a:lnTo>
                  <a:pt x="2190750" y="3429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B33D5679-4A57-CBC8-F979-B9A36843D4CD}"/>
              </a:ext>
            </a:extLst>
          </p:cNvPr>
          <p:cNvSpPr/>
          <p:nvPr/>
        </p:nvSpPr>
        <p:spPr>
          <a:xfrm>
            <a:off x="6718074" y="1877137"/>
            <a:ext cx="2133600" cy="333375"/>
          </a:xfrm>
          <a:custGeom>
            <a:avLst/>
            <a:gdLst>
              <a:gd name="connsiteX0" fmla="*/ 2133600 w 2133600"/>
              <a:gd name="connsiteY0" fmla="*/ 0 h 333375"/>
              <a:gd name="connsiteX1" fmla="*/ 0 w 2133600"/>
              <a:gd name="connsiteY1" fmla="*/ 0 h 333375"/>
              <a:gd name="connsiteX2" fmla="*/ 333375 w 2133600"/>
              <a:gd name="connsiteY2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3600" h="333375">
                <a:moveTo>
                  <a:pt x="2133600" y="0"/>
                </a:moveTo>
                <a:lnTo>
                  <a:pt x="0" y="0"/>
                </a:lnTo>
                <a:lnTo>
                  <a:pt x="333375" y="333375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C689E6A-9167-E84A-B51B-4BB4EF4A9893}"/>
              </a:ext>
            </a:extLst>
          </p:cNvPr>
          <p:cNvSpPr txBox="1"/>
          <p:nvPr/>
        </p:nvSpPr>
        <p:spPr>
          <a:xfrm>
            <a:off x="7162783" y="1272247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객실</a:t>
            </a:r>
          </a:p>
        </p:txBody>
      </p:sp>
      <p:sp>
        <p:nvSpPr>
          <p:cNvPr id="74" name="타원 73">
            <a:extLst>
              <a:ext uri="{FF2B5EF4-FFF2-40B4-BE49-F238E27FC236}">
                <a16:creationId xmlns:a16="http://schemas.microsoft.com/office/drawing/2014/main" id="{EE0C50EA-5510-F5C1-E443-5ABEFB633CA6}"/>
              </a:ext>
            </a:extLst>
          </p:cNvPr>
          <p:cNvSpPr/>
          <p:nvPr/>
        </p:nvSpPr>
        <p:spPr>
          <a:xfrm>
            <a:off x="8003437" y="1505739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788FE10-23A2-B69D-9669-9EDA2D818D4B}"/>
              </a:ext>
            </a:extLst>
          </p:cNvPr>
          <p:cNvSpPr txBox="1"/>
          <p:nvPr/>
        </p:nvSpPr>
        <p:spPr>
          <a:xfrm>
            <a:off x="7370175" y="1599753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복도</a:t>
            </a:r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AF7976D1-5022-B5EC-1A1A-FE874F5D1127}"/>
              </a:ext>
            </a:extLst>
          </p:cNvPr>
          <p:cNvSpPr/>
          <p:nvPr/>
        </p:nvSpPr>
        <p:spPr>
          <a:xfrm>
            <a:off x="6916985" y="1493146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96AA8F6-E6B6-ABCE-0268-1047578AC9DA}"/>
              </a:ext>
            </a:extLst>
          </p:cNvPr>
          <p:cNvSpPr txBox="1"/>
          <p:nvPr/>
        </p:nvSpPr>
        <p:spPr>
          <a:xfrm>
            <a:off x="7513004" y="1937059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객실</a:t>
            </a: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3531DDF1-725F-122C-D3CA-A305B1FD6B3D}"/>
              </a:ext>
            </a:extLst>
          </p:cNvPr>
          <p:cNvSpPr/>
          <p:nvPr/>
        </p:nvSpPr>
        <p:spPr>
          <a:xfrm>
            <a:off x="6589846" y="5923422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A0F48EDA-136A-281C-5507-A87340ED0A67}"/>
              </a:ext>
            </a:extLst>
          </p:cNvPr>
          <p:cNvSpPr/>
          <p:nvPr/>
        </p:nvSpPr>
        <p:spPr>
          <a:xfrm>
            <a:off x="3381375" y="3082025"/>
            <a:ext cx="1809750" cy="314325"/>
          </a:xfrm>
          <a:custGeom>
            <a:avLst/>
            <a:gdLst>
              <a:gd name="connsiteX0" fmla="*/ 1485900 w 1809750"/>
              <a:gd name="connsiteY0" fmla="*/ 0 h 314325"/>
              <a:gd name="connsiteX1" fmla="*/ 1809750 w 1809750"/>
              <a:gd name="connsiteY1" fmla="*/ 304800 h 314325"/>
              <a:gd name="connsiteX2" fmla="*/ 0 w 1809750"/>
              <a:gd name="connsiteY2" fmla="*/ 314325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9750" h="314325">
                <a:moveTo>
                  <a:pt x="1485900" y="0"/>
                </a:moveTo>
                <a:lnTo>
                  <a:pt x="1809750" y="304800"/>
                </a:lnTo>
                <a:lnTo>
                  <a:pt x="0" y="314325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08C09D6-E7A9-A079-AAE1-6DF16F902B59}"/>
              </a:ext>
            </a:extLst>
          </p:cNvPr>
          <p:cNvSpPr txBox="1"/>
          <p:nvPr/>
        </p:nvSpPr>
        <p:spPr>
          <a:xfrm>
            <a:off x="4330813" y="3410057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복도</a:t>
            </a: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A6A7839A-97A3-66C5-161A-B0B06C32EEC4}"/>
              </a:ext>
            </a:extLst>
          </p:cNvPr>
          <p:cNvSpPr/>
          <p:nvPr/>
        </p:nvSpPr>
        <p:spPr>
          <a:xfrm>
            <a:off x="3883454" y="3318624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2" name="자유형: 도형 81">
            <a:extLst>
              <a:ext uri="{FF2B5EF4-FFF2-40B4-BE49-F238E27FC236}">
                <a16:creationId xmlns:a16="http://schemas.microsoft.com/office/drawing/2014/main" id="{E2D25106-0E3C-030C-E4E2-3DBEA0CF1AA0}"/>
              </a:ext>
            </a:extLst>
          </p:cNvPr>
          <p:cNvSpPr/>
          <p:nvPr/>
        </p:nvSpPr>
        <p:spPr>
          <a:xfrm>
            <a:off x="3876675" y="3710675"/>
            <a:ext cx="1847850" cy="304800"/>
          </a:xfrm>
          <a:custGeom>
            <a:avLst/>
            <a:gdLst>
              <a:gd name="connsiteX0" fmla="*/ 1847850 w 1847850"/>
              <a:gd name="connsiteY0" fmla="*/ 304800 h 304800"/>
              <a:gd name="connsiteX1" fmla="*/ 1524000 w 1847850"/>
              <a:gd name="connsiteY1" fmla="*/ 0 h 304800"/>
              <a:gd name="connsiteX2" fmla="*/ 0 w 1847850"/>
              <a:gd name="connsiteY2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7850" h="304800">
                <a:moveTo>
                  <a:pt x="1847850" y="304800"/>
                </a:moveTo>
                <a:lnTo>
                  <a:pt x="1524000" y="0"/>
                </a:ln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CD87711-17FC-E95C-AD8D-8A8DD94757FC}"/>
              </a:ext>
            </a:extLst>
          </p:cNvPr>
          <p:cNvSpPr txBox="1"/>
          <p:nvPr/>
        </p:nvSpPr>
        <p:spPr>
          <a:xfrm>
            <a:off x="4094594" y="308114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객실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731E763-1254-D4FE-DFE9-B91BF73CBC03}"/>
              </a:ext>
            </a:extLst>
          </p:cNvPr>
          <p:cNvSpPr txBox="1"/>
          <p:nvPr/>
        </p:nvSpPr>
        <p:spPr>
          <a:xfrm>
            <a:off x="4444815" y="374596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객실</a:t>
            </a:r>
          </a:p>
        </p:txBody>
      </p:sp>
      <p:cxnSp>
        <p:nvCxnSpPr>
          <p:cNvPr id="86" name="직선 연결선 85">
            <a:extLst>
              <a:ext uri="{FF2B5EF4-FFF2-40B4-BE49-F238E27FC236}">
                <a16:creationId xmlns:a16="http://schemas.microsoft.com/office/drawing/2014/main" id="{E53EDE46-9509-BEC9-5A43-63D111AACC63}"/>
              </a:ext>
            </a:extLst>
          </p:cNvPr>
          <p:cNvCxnSpPr/>
          <p:nvPr/>
        </p:nvCxnSpPr>
        <p:spPr>
          <a:xfrm>
            <a:off x="5206680" y="1249967"/>
            <a:ext cx="723275" cy="93846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타원 87">
            <a:extLst>
              <a:ext uri="{FF2B5EF4-FFF2-40B4-BE49-F238E27FC236}">
                <a16:creationId xmlns:a16="http://schemas.microsoft.com/office/drawing/2014/main" id="{812AB8D3-7508-C947-F0DE-281222ADA60C}"/>
              </a:ext>
            </a:extLst>
          </p:cNvPr>
          <p:cNvSpPr/>
          <p:nvPr/>
        </p:nvSpPr>
        <p:spPr>
          <a:xfrm>
            <a:off x="288452" y="1341231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C71A132-9627-69B4-B9F5-8951DA989EC4}"/>
              </a:ext>
            </a:extLst>
          </p:cNvPr>
          <p:cNvSpPr txBox="1"/>
          <p:nvPr/>
        </p:nvSpPr>
        <p:spPr>
          <a:xfrm>
            <a:off x="723672" y="1393975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SUB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공유기</a:t>
            </a:r>
          </a:p>
        </p:txBody>
      </p:sp>
      <p:sp>
        <p:nvSpPr>
          <p:cNvPr id="90" name="타원 89">
            <a:extLst>
              <a:ext uri="{FF2B5EF4-FFF2-40B4-BE49-F238E27FC236}">
                <a16:creationId xmlns:a16="http://schemas.microsoft.com/office/drawing/2014/main" id="{FB71DEF0-5017-4CEA-86CA-29A5913892B6}"/>
              </a:ext>
            </a:extLst>
          </p:cNvPr>
          <p:cNvSpPr/>
          <p:nvPr/>
        </p:nvSpPr>
        <p:spPr>
          <a:xfrm>
            <a:off x="303382" y="1924101"/>
            <a:ext cx="410635" cy="4106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227ECD5-4B07-CFB7-232D-A81478F5B7DB}"/>
              </a:ext>
            </a:extLst>
          </p:cNvPr>
          <p:cNvSpPr txBox="1"/>
          <p:nvPr/>
        </p:nvSpPr>
        <p:spPr>
          <a:xfrm>
            <a:off x="723672" y="1964004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Main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공유기</a:t>
            </a:r>
          </a:p>
        </p:txBody>
      </p:sp>
      <p:cxnSp>
        <p:nvCxnSpPr>
          <p:cNvPr id="92" name="직선 연결선 91">
            <a:extLst>
              <a:ext uri="{FF2B5EF4-FFF2-40B4-BE49-F238E27FC236}">
                <a16:creationId xmlns:a16="http://schemas.microsoft.com/office/drawing/2014/main" id="{E4137EB6-CEF8-9054-63DA-25BAADF50E74}"/>
              </a:ext>
            </a:extLst>
          </p:cNvPr>
          <p:cNvCxnSpPr>
            <a:cxnSpLocks/>
          </p:cNvCxnSpPr>
          <p:nvPr/>
        </p:nvCxnSpPr>
        <p:spPr>
          <a:xfrm>
            <a:off x="5457765" y="6294583"/>
            <a:ext cx="221104" cy="24997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타원 68">
            <a:extLst>
              <a:ext uri="{FF2B5EF4-FFF2-40B4-BE49-F238E27FC236}">
                <a16:creationId xmlns:a16="http://schemas.microsoft.com/office/drawing/2014/main" id="{3ABF85AA-5247-AEB7-5353-379B9035C879}"/>
              </a:ext>
            </a:extLst>
          </p:cNvPr>
          <p:cNvSpPr/>
          <p:nvPr/>
        </p:nvSpPr>
        <p:spPr>
          <a:xfrm>
            <a:off x="5267514" y="6110268"/>
            <a:ext cx="410635" cy="4106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M</a:t>
            </a:r>
            <a:endParaRPr lang="ko-KR" altLang="en-US" dirty="0">
              <a:solidFill>
                <a:schemeClr val="bg1"/>
              </a:solidFill>
            </a:endParaRPr>
          </a:p>
        </p:txBody>
      </p:sp>
      <p:cxnSp>
        <p:nvCxnSpPr>
          <p:cNvPr id="95" name="연결선: 꺾임 94">
            <a:extLst>
              <a:ext uri="{FF2B5EF4-FFF2-40B4-BE49-F238E27FC236}">
                <a16:creationId xmlns:a16="http://schemas.microsoft.com/office/drawing/2014/main" id="{D0857A4B-7C45-6D27-5B83-84989E3232C1}"/>
              </a:ext>
            </a:extLst>
          </p:cNvPr>
          <p:cNvCxnSpPr>
            <a:stCxn id="69" idx="0"/>
            <a:endCxn id="30" idx="2"/>
          </p:cNvCxnSpPr>
          <p:nvPr/>
        </p:nvCxnSpPr>
        <p:spPr>
          <a:xfrm rot="16200000" flipH="1">
            <a:off x="6022103" y="5560997"/>
            <a:ext cx="18472" cy="1117014"/>
          </a:xfrm>
          <a:prstGeom prst="bentConnector4">
            <a:avLst>
              <a:gd name="adj1" fmla="val 103129"/>
              <a:gd name="adj2" fmla="val 5919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연결선: 꺾임 97">
            <a:extLst>
              <a:ext uri="{FF2B5EF4-FFF2-40B4-BE49-F238E27FC236}">
                <a16:creationId xmlns:a16="http://schemas.microsoft.com/office/drawing/2014/main" id="{3C5AAEC2-54E7-C487-62E3-F5FC391A6EFE}"/>
              </a:ext>
            </a:extLst>
          </p:cNvPr>
          <p:cNvCxnSpPr>
            <a:cxnSpLocks/>
            <a:stCxn id="30" idx="6"/>
          </p:cNvCxnSpPr>
          <p:nvPr/>
        </p:nvCxnSpPr>
        <p:spPr>
          <a:xfrm flipV="1">
            <a:off x="7000481" y="6116292"/>
            <a:ext cx="705258" cy="12448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연결선: 꺾임 99">
            <a:extLst>
              <a:ext uri="{FF2B5EF4-FFF2-40B4-BE49-F238E27FC236}">
                <a16:creationId xmlns:a16="http://schemas.microsoft.com/office/drawing/2014/main" id="{1228F997-D040-ADD1-0A18-5017FD51A29C}"/>
              </a:ext>
            </a:extLst>
          </p:cNvPr>
          <p:cNvCxnSpPr>
            <a:cxnSpLocks/>
            <a:stCxn id="69" idx="0"/>
            <a:endCxn id="124" idx="2"/>
          </p:cNvCxnSpPr>
          <p:nvPr/>
        </p:nvCxnSpPr>
        <p:spPr>
          <a:xfrm rot="16200000" flipV="1">
            <a:off x="4113117" y="4750552"/>
            <a:ext cx="2582001" cy="137431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연결선: 꺾임 102">
            <a:extLst>
              <a:ext uri="{FF2B5EF4-FFF2-40B4-BE49-F238E27FC236}">
                <a16:creationId xmlns:a16="http://schemas.microsoft.com/office/drawing/2014/main" id="{A09F4E42-54D0-13E4-7D5B-D1C5A73002BD}"/>
              </a:ext>
            </a:extLst>
          </p:cNvPr>
          <p:cNvCxnSpPr>
            <a:cxnSpLocks/>
            <a:endCxn id="26" idx="2"/>
          </p:cNvCxnSpPr>
          <p:nvPr/>
        </p:nvCxnSpPr>
        <p:spPr>
          <a:xfrm rot="16200000" flipH="1">
            <a:off x="6115355" y="2796422"/>
            <a:ext cx="53455" cy="1312178"/>
          </a:xfrm>
          <a:prstGeom prst="bentConnector4">
            <a:avLst>
              <a:gd name="adj1" fmla="val 427649"/>
              <a:gd name="adj2" fmla="val 52291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연결선: 꺾임 105">
            <a:extLst>
              <a:ext uri="{FF2B5EF4-FFF2-40B4-BE49-F238E27FC236}">
                <a16:creationId xmlns:a16="http://schemas.microsoft.com/office/drawing/2014/main" id="{D84C7CEA-B85A-AE0B-22A3-06760C62DE5D}"/>
              </a:ext>
            </a:extLst>
          </p:cNvPr>
          <p:cNvCxnSpPr>
            <a:cxnSpLocks/>
            <a:endCxn id="24" idx="6"/>
          </p:cNvCxnSpPr>
          <p:nvPr/>
        </p:nvCxnSpPr>
        <p:spPr>
          <a:xfrm rot="10800000" flipV="1">
            <a:off x="4294090" y="3280602"/>
            <a:ext cx="841405" cy="24333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연결선: 꺾임 111">
            <a:extLst>
              <a:ext uri="{FF2B5EF4-FFF2-40B4-BE49-F238E27FC236}">
                <a16:creationId xmlns:a16="http://schemas.microsoft.com/office/drawing/2014/main" id="{548EF8D3-DC02-AF61-79F8-BF08FC42B75A}"/>
              </a:ext>
            </a:extLst>
          </p:cNvPr>
          <p:cNvCxnSpPr>
            <a:cxnSpLocks/>
            <a:endCxn id="71" idx="0"/>
          </p:cNvCxnSpPr>
          <p:nvPr/>
        </p:nvCxnSpPr>
        <p:spPr>
          <a:xfrm>
            <a:off x="5546129" y="3280603"/>
            <a:ext cx="2527105" cy="5911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864BC442-14BB-DD75-C6EA-CC8F0766571D}"/>
              </a:ext>
            </a:extLst>
          </p:cNvPr>
          <p:cNvSpPr txBox="1"/>
          <p:nvPr/>
        </p:nvSpPr>
        <p:spPr>
          <a:xfrm>
            <a:off x="2677566" y="4806336"/>
            <a:ext cx="9092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※ </a:t>
            </a:r>
            <a:r>
              <a:rPr lang="ko-KR" altLang="en-US" sz="1100" dirty="0" err="1"/>
              <a:t>월포트</a:t>
            </a:r>
            <a:r>
              <a:rPr lang="ko-KR" altLang="en-US" sz="1100" dirty="0"/>
              <a:t> </a:t>
            </a:r>
            <a:endParaRPr lang="en-US" altLang="ko-KR" sz="1100" dirty="0"/>
          </a:p>
          <a:p>
            <a:r>
              <a:rPr lang="en-US" altLang="ko-KR" sz="1100" dirty="0"/>
              <a:t>     </a:t>
            </a:r>
            <a:r>
              <a:rPr lang="ko-KR" altLang="en-US" sz="1100" dirty="0"/>
              <a:t>내부회선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3DA0045-4C08-F130-1CAC-04C5071BE76C}"/>
              </a:ext>
            </a:extLst>
          </p:cNvPr>
          <p:cNvSpPr txBox="1"/>
          <p:nvPr/>
        </p:nvSpPr>
        <p:spPr>
          <a:xfrm>
            <a:off x="756533" y="245770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>
                <a:solidFill>
                  <a:schemeClr val="bg1">
                    <a:lumMod val="50000"/>
                  </a:schemeClr>
                </a:solidFill>
              </a:rPr>
              <a:t>스위치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9" name="직사각형 118">
            <a:extLst>
              <a:ext uri="{FF2B5EF4-FFF2-40B4-BE49-F238E27FC236}">
                <a16:creationId xmlns:a16="http://schemas.microsoft.com/office/drawing/2014/main" id="{F7D3200C-6FE1-FA3C-4B1D-5E3B986EC78B}"/>
              </a:ext>
            </a:extLst>
          </p:cNvPr>
          <p:cNvSpPr/>
          <p:nvPr/>
        </p:nvSpPr>
        <p:spPr>
          <a:xfrm>
            <a:off x="336177" y="2475341"/>
            <a:ext cx="387495" cy="3077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S</a:t>
            </a:r>
            <a:endParaRPr lang="ko-KR" altLang="en-US" dirty="0"/>
          </a:p>
        </p:txBody>
      </p:sp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D28C10E0-25A7-8585-7E48-41937531A04A}"/>
              </a:ext>
            </a:extLst>
          </p:cNvPr>
          <p:cNvSpPr/>
          <p:nvPr/>
        </p:nvSpPr>
        <p:spPr>
          <a:xfrm>
            <a:off x="4336733" y="5402814"/>
            <a:ext cx="570122" cy="52998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S</a:t>
            </a:r>
            <a:endParaRPr lang="ko-KR" altLang="en-US" dirty="0"/>
          </a:p>
        </p:txBody>
      </p:sp>
      <p:sp>
        <p:nvSpPr>
          <p:cNvPr id="121" name="직사각형 120">
            <a:extLst>
              <a:ext uri="{FF2B5EF4-FFF2-40B4-BE49-F238E27FC236}">
                <a16:creationId xmlns:a16="http://schemas.microsoft.com/office/drawing/2014/main" id="{B6F7B5C5-F437-C4BF-3B80-7A7E9BF91459}"/>
              </a:ext>
            </a:extLst>
          </p:cNvPr>
          <p:cNvSpPr/>
          <p:nvPr/>
        </p:nvSpPr>
        <p:spPr>
          <a:xfrm>
            <a:off x="351771" y="870313"/>
            <a:ext cx="387495" cy="3898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S</a:t>
            </a:r>
            <a:endParaRPr lang="ko-KR" altLang="en-US" dirty="0"/>
          </a:p>
        </p:txBody>
      </p: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43671CF5-3506-A0DB-8975-EEB0AFD31C9B}"/>
              </a:ext>
            </a:extLst>
          </p:cNvPr>
          <p:cNvSpPr/>
          <p:nvPr/>
        </p:nvSpPr>
        <p:spPr>
          <a:xfrm>
            <a:off x="5951677" y="1500317"/>
            <a:ext cx="387495" cy="3898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AAC46B66-9F32-9BB1-2881-1421F6609071}"/>
              </a:ext>
            </a:extLst>
          </p:cNvPr>
          <p:cNvSpPr/>
          <p:nvPr/>
        </p:nvSpPr>
        <p:spPr>
          <a:xfrm>
            <a:off x="5141653" y="3138444"/>
            <a:ext cx="387495" cy="3898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  <p:cxnSp>
        <p:nvCxnSpPr>
          <p:cNvPr id="125" name="연결선: 꺾임 124">
            <a:extLst>
              <a:ext uri="{FF2B5EF4-FFF2-40B4-BE49-F238E27FC236}">
                <a16:creationId xmlns:a16="http://schemas.microsoft.com/office/drawing/2014/main" id="{780F45FE-FC26-7599-78EE-447AE35C6A7B}"/>
              </a:ext>
            </a:extLst>
          </p:cNvPr>
          <p:cNvCxnSpPr>
            <a:cxnSpLocks/>
            <a:stCxn id="120" idx="2"/>
            <a:endCxn id="69" idx="2"/>
          </p:cNvCxnSpPr>
          <p:nvPr/>
        </p:nvCxnSpPr>
        <p:spPr>
          <a:xfrm rot="16200000" flipH="1">
            <a:off x="4753260" y="5801332"/>
            <a:ext cx="382788" cy="645720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연결선: 꺾임 127">
            <a:extLst>
              <a:ext uri="{FF2B5EF4-FFF2-40B4-BE49-F238E27FC236}">
                <a16:creationId xmlns:a16="http://schemas.microsoft.com/office/drawing/2014/main" id="{26B0DED3-B59B-01DA-393F-EE21C8E40FB4}"/>
              </a:ext>
            </a:extLst>
          </p:cNvPr>
          <p:cNvCxnSpPr>
            <a:cxnSpLocks/>
            <a:stCxn id="120" idx="1"/>
            <a:endCxn id="67" idx="6"/>
          </p:cNvCxnSpPr>
          <p:nvPr/>
        </p:nvCxnSpPr>
        <p:spPr>
          <a:xfrm rot="10800000" flipV="1">
            <a:off x="1295825" y="5667806"/>
            <a:ext cx="3040908" cy="242414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연결선: 꺾임 130">
            <a:extLst>
              <a:ext uri="{FF2B5EF4-FFF2-40B4-BE49-F238E27FC236}">
                <a16:creationId xmlns:a16="http://schemas.microsoft.com/office/drawing/2014/main" id="{6F5144C3-8CC9-890E-DBA2-9628C5A9EE38}"/>
              </a:ext>
            </a:extLst>
          </p:cNvPr>
          <p:cNvCxnSpPr>
            <a:cxnSpLocks/>
            <a:stCxn id="120" idx="0"/>
            <a:endCxn id="66" idx="4"/>
          </p:cNvCxnSpPr>
          <p:nvPr/>
        </p:nvCxnSpPr>
        <p:spPr>
          <a:xfrm rot="16200000" flipV="1">
            <a:off x="1933304" y="2714323"/>
            <a:ext cx="1882138" cy="3494843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연결선: 꺾임 133">
            <a:extLst>
              <a:ext uri="{FF2B5EF4-FFF2-40B4-BE49-F238E27FC236}">
                <a16:creationId xmlns:a16="http://schemas.microsoft.com/office/drawing/2014/main" id="{BC7CFCBC-3664-BBF0-6B6F-406C77390E36}"/>
              </a:ext>
            </a:extLst>
          </p:cNvPr>
          <p:cNvCxnSpPr>
            <a:cxnSpLocks/>
            <a:stCxn id="120" idx="0"/>
            <a:endCxn id="68" idx="4"/>
          </p:cNvCxnSpPr>
          <p:nvPr/>
        </p:nvCxnSpPr>
        <p:spPr>
          <a:xfrm rot="16200000" flipV="1">
            <a:off x="2628167" y="3409187"/>
            <a:ext cx="1718258" cy="2268996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연결선: 꺾임 141">
            <a:extLst>
              <a:ext uri="{FF2B5EF4-FFF2-40B4-BE49-F238E27FC236}">
                <a16:creationId xmlns:a16="http://schemas.microsoft.com/office/drawing/2014/main" id="{EC37CF78-F0EC-F95C-E8C9-7E8CC313D6F4}"/>
              </a:ext>
            </a:extLst>
          </p:cNvPr>
          <p:cNvCxnSpPr>
            <a:cxnSpLocks/>
            <a:stCxn id="69" idx="7"/>
            <a:endCxn id="123" idx="2"/>
          </p:cNvCxnSpPr>
          <p:nvPr/>
        </p:nvCxnSpPr>
        <p:spPr>
          <a:xfrm rot="5400000" flipH="1" flipV="1">
            <a:off x="3741587" y="3766566"/>
            <a:ext cx="4280264" cy="527412"/>
          </a:xfrm>
          <a:prstGeom prst="bentConnector3">
            <a:avLst>
              <a:gd name="adj1" fmla="val 82935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>
            <a:extLst>
              <a:ext uri="{FF2B5EF4-FFF2-40B4-BE49-F238E27FC236}">
                <a16:creationId xmlns:a16="http://schemas.microsoft.com/office/drawing/2014/main" id="{69E5F13A-15D6-EB7E-5952-334D41FC9AD3}"/>
              </a:ext>
            </a:extLst>
          </p:cNvPr>
          <p:cNvSpPr txBox="1"/>
          <p:nvPr/>
        </p:nvSpPr>
        <p:spPr>
          <a:xfrm>
            <a:off x="6217323" y="4813546"/>
            <a:ext cx="1508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1.5</a:t>
            </a:r>
            <a:r>
              <a:rPr lang="ko-KR" altLang="en-US" b="1" dirty="0">
                <a:solidFill>
                  <a:schemeClr val="bg1">
                    <a:lumMod val="50000"/>
                  </a:schemeClr>
                </a:solidFill>
              </a:rPr>
              <a:t>층 강의실 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F68C0B4-E5A2-8966-0843-013BC7D588DF}"/>
              </a:ext>
            </a:extLst>
          </p:cNvPr>
          <p:cNvSpPr txBox="1"/>
          <p:nvPr/>
        </p:nvSpPr>
        <p:spPr>
          <a:xfrm>
            <a:off x="4632799" y="4354544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무선연결</a:t>
            </a:r>
          </a:p>
        </p:txBody>
      </p:sp>
      <p:cxnSp>
        <p:nvCxnSpPr>
          <p:cNvPr id="157" name="직선 연결선 156">
            <a:extLst>
              <a:ext uri="{FF2B5EF4-FFF2-40B4-BE49-F238E27FC236}">
                <a16:creationId xmlns:a16="http://schemas.microsoft.com/office/drawing/2014/main" id="{A454FD3A-45BF-E3FA-33D0-AB2A1234782A}"/>
              </a:ext>
            </a:extLst>
          </p:cNvPr>
          <p:cNvCxnSpPr>
            <a:cxnSpLocks/>
          </p:cNvCxnSpPr>
          <p:nvPr/>
        </p:nvCxnSpPr>
        <p:spPr>
          <a:xfrm flipH="1">
            <a:off x="2778794" y="3380528"/>
            <a:ext cx="716247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직선 연결선 157">
            <a:extLst>
              <a:ext uri="{FF2B5EF4-FFF2-40B4-BE49-F238E27FC236}">
                <a16:creationId xmlns:a16="http://schemas.microsoft.com/office/drawing/2014/main" id="{2DD7B99B-ADD1-0F28-6E82-8792B2B5B960}"/>
              </a:ext>
            </a:extLst>
          </p:cNvPr>
          <p:cNvCxnSpPr>
            <a:cxnSpLocks/>
          </p:cNvCxnSpPr>
          <p:nvPr/>
        </p:nvCxnSpPr>
        <p:spPr>
          <a:xfrm flipH="1">
            <a:off x="2955257" y="3710675"/>
            <a:ext cx="89103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직선 연결선 160">
            <a:extLst>
              <a:ext uri="{FF2B5EF4-FFF2-40B4-BE49-F238E27FC236}">
                <a16:creationId xmlns:a16="http://schemas.microsoft.com/office/drawing/2014/main" id="{A2744596-B788-AC18-0BA1-EED9F14B0123}"/>
              </a:ext>
            </a:extLst>
          </p:cNvPr>
          <p:cNvCxnSpPr>
            <a:cxnSpLocks/>
          </p:cNvCxnSpPr>
          <p:nvPr/>
        </p:nvCxnSpPr>
        <p:spPr>
          <a:xfrm flipH="1">
            <a:off x="2694985" y="5986407"/>
            <a:ext cx="577818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>
            <a:extLst>
              <a:ext uri="{FF2B5EF4-FFF2-40B4-BE49-F238E27FC236}">
                <a16:creationId xmlns:a16="http://schemas.microsoft.com/office/drawing/2014/main" id="{F9C5946C-3E78-73F6-9169-0083EA457D02}"/>
              </a:ext>
            </a:extLst>
          </p:cNvPr>
          <p:cNvCxnSpPr>
            <a:cxnSpLocks/>
          </p:cNvCxnSpPr>
          <p:nvPr/>
        </p:nvCxnSpPr>
        <p:spPr>
          <a:xfrm flipH="1">
            <a:off x="2876550" y="6252684"/>
            <a:ext cx="743702" cy="10243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3E2E132-B84F-5592-2311-458C39903D62}"/>
              </a:ext>
            </a:extLst>
          </p:cNvPr>
          <p:cNvSpPr txBox="1"/>
          <p:nvPr/>
        </p:nvSpPr>
        <p:spPr>
          <a:xfrm>
            <a:off x="222041" y="161103"/>
            <a:ext cx="43268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/>
              <a:t>설치도면 </a:t>
            </a:r>
            <a:r>
              <a:rPr lang="en-US" altLang="ko-KR" sz="4000" b="1" dirty="0"/>
              <a:t>(</a:t>
            </a:r>
            <a:r>
              <a:rPr lang="ko-KR" altLang="en-US" sz="4000" b="1" dirty="0" err="1"/>
              <a:t>천체층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)</a:t>
            </a:r>
            <a:endParaRPr lang="ko-KR" altLang="en-US" sz="40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34D98D3-5A4C-D533-4CB8-F040129E544D}"/>
              </a:ext>
            </a:extLst>
          </p:cNvPr>
          <p:cNvSpPr txBox="1"/>
          <p:nvPr/>
        </p:nvSpPr>
        <p:spPr>
          <a:xfrm>
            <a:off x="1861881" y="5923422"/>
            <a:ext cx="8771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※ </a:t>
            </a:r>
            <a:r>
              <a:rPr lang="ko-KR" altLang="en-US" sz="1100" dirty="0" err="1"/>
              <a:t>월포트</a:t>
            </a:r>
            <a:r>
              <a:rPr lang="ko-KR" altLang="en-US" sz="1100" dirty="0"/>
              <a:t> </a:t>
            </a:r>
            <a:endParaRPr lang="en-US" altLang="ko-KR" sz="1100" dirty="0"/>
          </a:p>
          <a:p>
            <a:r>
              <a:rPr lang="ko-KR" altLang="en-US" sz="1100" dirty="0"/>
              <a:t>    내부회선</a:t>
            </a:r>
          </a:p>
        </p:txBody>
      </p:sp>
    </p:spTree>
    <p:extLst>
      <p:ext uri="{BB962C8B-B14F-4D97-AF65-F5344CB8AC3E}">
        <p14:creationId xmlns:p14="http://schemas.microsoft.com/office/powerpoint/2010/main" val="903183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BD197866-91B1-0BA0-C77C-9D123394FC59}"/>
              </a:ext>
            </a:extLst>
          </p:cNvPr>
          <p:cNvGrpSpPr/>
          <p:nvPr/>
        </p:nvGrpSpPr>
        <p:grpSpPr>
          <a:xfrm>
            <a:off x="618565" y="1698394"/>
            <a:ext cx="8758516" cy="5057262"/>
            <a:chOff x="618565" y="1200103"/>
            <a:chExt cx="8758516" cy="5057262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71AAED8A-D287-AFAD-7C29-7CD9A493F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8565" y="1200103"/>
              <a:ext cx="6714565" cy="5057262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197CE2FF-EAF9-2668-63D8-944808CEB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86828" y="2438204"/>
              <a:ext cx="2690253" cy="2105416"/>
            </a:xfrm>
            <a:prstGeom prst="rect">
              <a:avLst/>
            </a:prstGeom>
          </p:spPr>
        </p:pic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B948134-BA0E-7859-3378-60658BDC1D59}"/>
              </a:ext>
            </a:extLst>
          </p:cNvPr>
          <p:cNvSpPr/>
          <p:nvPr/>
        </p:nvSpPr>
        <p:spPr>
          <a:xfrm>
            <a:off x="4186518" y="1222750"/>
            <a:ext cx="3464016" cy="1972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E8E2862-A795-C5F4-950B-936C2E701FD7}"/>
              </a:ext>
            </a:extLst>
          </p:cNvPr>
          <p:cNvGrpSpPr/>
          <p:nvPr/>
        </p:nvGrpSpPr>
        <p:grpSpPr>
          <a:xfrm>
            <a:off x="1238059" y="2438590"/>
            <a:ext cx="3316767" cy="756396"/>
            <a:chOff x="1238059" y="1940299"/>
            <a:chExt cx="3316767" cy="75639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28FB046-C6E9-7757-7C74-1D67A50B59ED}"/>
                </a:ext>
              </a:extLst>
            </p:cNvPr>
            <p:cNvSpPr txBox="1"/>
            <p:nvPr/>
          </p:nvSpPr>
          <p:spPr>
            <a:xfrm>
              <a:off x="2599400" y="1955159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27m</a:t>
              </a:r>
              <a:endParaRPr lang="ko-KR" altLang="en-US" dirty="0"/>
            </a:p>
          </p:txBody>
        </p:sp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CD235A54-C339-DA9D-A679-62B53F878AEC}"/>
                </a:ext>
              </a:extLst>
            </p:cNvPr>
            <p:cNvCxnSpPr>
              <a:cxnSpLocks/>
            </p:cNvCxnSpPr>
            <p:nvPr/>
          </p:nvCxnSpPr>
          <p:spPr>
            <a:xfrm>
              <a:off x="1238059" y="1940299"/>
              <a:ext cx="0" cy="7563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E1CB7C80-7635-15FA-EFC7-3C2A13195EC7}"/>
                </a:ext>
              </a:extLst>
            </p:cNvPr>
            <p:cNvCxnSpPr>
              <a:cxnSpLocks/>
            </p:cNvCxnSpPr>
            <p:nvPr/>
          </p:nvCxnSpPr>
          <p:spPr>
            <a:xfrm>
              <a:off x="4554826" y="1940299"/>
              <a:ext cx="0" cy="7563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화살표 연결선 5">
              <a:extLst>
                <a:ext uri="{FF2B5EF4-FFF2-40B4-BE49-F238E27FC236}">
                  <a16:creationId xmlns:a16="http://schemas.microsoft.com/office/drawing/2014/main" id="{1C298DAD-CDCA-5C13-CA69-919A43586568}"/>
                </a:ext>
              </a:extLst>
            </p:cNvPr>
            <p:cNvCxnSpPr>
              <a:cxnSpLocks/>
            </p:cNvCxnSpPr>
            <p:nvPr/>
          </p:nvCxnSpPr>
          <p:spPr>
            <a:xfrm>
              <a:off x="3218329" y="2139825"/>
              <a:ext cx="133649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>
              <a:extLst>
                <a:ext uri="{FF2B5EF4-FFF2-40B4-BE49-F238E27FC236}">
                  <a16:creationId xmlns:a16="http://schemas.microsoft.com/office/drawing/2014/main" id="{2C8C493C-5E42-DA40-D17E-82F24D38D3BB}"/>
                </a:ext>
              </a:extLst>
            </p:cNvPr>
            <p:cNvCxnSpPr>
              <a:cxnSpLocks/>
              <a:stCxn id="2" idx="1"/>
            </p:cNvCxnSpPr>
            <p:nvPr/>
          </p:nvCxnSpPr>
          <p:spPr>
            <a:xfrm flipH="1">
              <a:off x="1238059" y="2139825"/>
              <a:ext cx="136134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3CE722FF-5273-BA0F-691C-10768CA24CF1}"/>
              </a:ext>
            </a:extLst>
          </p:cNvPr>
          <p:cNvSpPr/>
          <p:nvPr/>
        </p:nvSpPr>
        <p:spPr>
          <a:xfrm>
            <a:off x="1738410" y="4064073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D874ED7E-2B4A-3BF8-367E-D481F2FB9AEC}"/>
              </a:ext>
            </a:extLst>
          </p:cNvPr>
          <p:cNvSpPr/>
          <p:nvPr/>
        </p:nvSpPr>
        <p:spPr>
          <a:xfrm>
            <a:off x="3649944" y="4064073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CE0E50B8-2CF0-939E-CC92-A337CB79B99B}"/>
              </a:ext>
            </a:extLst>
          </p:cNvPr>
          <p:cNvSpPr/>
          <p:nvPr/>
        </p:nvSpPr>
        <p:spPr>
          <a:xfrm>
            <a:off x="4790048" y="5255930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B330AB63-F925-7423-0B81-52949C66D288}"/>
              </a:ext>
            </a:extLst>
          </p:cNvPr>
          <p:cNvSpPr/>
          <p:nvPr/>
        </p:nvSpPr>
        <p:spPr>
          <a:xfrm>
            <a:off x="8191522" y="3751165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E883BFA-91D8-3F8A-174C-23FAC43D929C}"/>
              </a:ext>
            </a:extLst>
          </p:cNvPr>
          <p:cNvSpPr txBox="1"/>
          <p:nvPr/>
        </p:nvSpPr>
        <p:spPr>
          <a:xfrm>
            <a:off x="8724232" y="20934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분배기</a:t>
            </a: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C7395DD3-090C-0FE0-3941-9B8AA2B67EE7}"/>
              </a:ext>
            </a:extLst>
          </p:cNvPr>
          <p:cNvSpPr/>
          <p:nvPr/>
        </p:nvSpPr>
        <p:spPr>
          <a:xfrm>
            <a:off x="8226389" y="678276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D8973C3-DCD5-63A7-3473-3A7B1326D2A6}"/>
              </a:ext>
            </a:extLst>
          </p:cNvPr>
          <p:cNvSpPr txBox="1"/>
          <p:nvPr/>
        </p:nvSpPr>
        <p:spPr>
          <a:xfrm>
            <a:off x="8661609" y="731020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SUB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공유기</a:t>
            </a: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971D3CF2-0DA8-4102-58EE-91FE2EE7D0BE}"/>
              </a:ext>
            </a:extLst>
          </p:cNvPr>
          <p:cNvSpPr/>
          <p:nvPr/>
        </p:nvSpPr>
        <p:spPr>
          <a:xfrm>
            <a:off x="8241319" y="1287085"/>
            <a:ext cx="410635" cy="4106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236EB9-C86D-93F5-53A6-C1E126B95452}"/>
              </a:ext>
            </a:extLst>
          </p:cNvPr>
          <p:cNvSpPr txBox="1"/>
          <p:nvPr/>
        </p:nvSpPr>
        <p:spPr>
          <a:xfrm>
            <a:off x="8661609" y="1326988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Main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공유기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B46D74-AE25-7E77-A8C9-903C6109A1D9}"/>
              </a:ext>
            </a:extLst>
          </p:cNvPr>
          <p:cNvSpPr txBox="1"/>
          <p:nvPr/>
        </p:nvSpPr>
        <p:spPr>
          <a:xfrm>
            <a:off x="8694470" y="1874474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>
                <a:solidFill>
                  <a:schemeClr val="bg1">
                    <a:lumMod val="50000"/>
                  </a:schemeClr>
                </a:solidFill>
              </a:rPr>
              <a:t>스위치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BD1B6F9-AB0A-10B2-C38E-BA83A27B0C5A}"/>
              </a:ext>
            </a:extLst>
          </p:cNvPr>
          <p:cNvSpPr/>
          <p:nvPr/>
        </p:nvSpPr>
        <p:spPr>
          <a:xfrm>
            <a:off x="8274114" y="1892115"/>
            <a:ext cx="387495" cy="3077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91C129B-D2E6-1695-078A-9176A15EB3E9}"/>
              </a:ext>
            </a:extLst>
          </p:cNvPr>
          <p:cNvSpPr/>
          <p:nvPr/>
        </p:nvSpPr>
        <p:spPr>
          <a:xfrm>
            <a:off x="8289708" y="207358"/>
            <a:ext cx="387495" cy="3898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022DA9E4-5A0C-AAD3-4A33-CB567E7B3360}"/>
              </a:ext>
            </a:extLst>
          </p:cNvPr>
          <p:cNvSpPr/>
          <p:nvPr/>
        </p:nvSpPr>
        <p:spPr>
          <a:xfrm>
            <a:off x="5484107" y="4667543"/>
            <a:ext cx="387495" cy="3077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1F4BD8C2-44C4-6E02-74F3-2172F5358A61}"/>
              </a:ext>
            </a:extLst>
          </p:cNvPr>
          <p:cNvSpPr/>
          <p:nvPr/>
        </p:nvSpPr>
        <p:spPr>
          <a:xfrm>
            <a:off x="5074300" y="3751165"/>
            <a:ext cx="410635" cy="4106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710DAD4-6810-C160-551B-3C3527DDB038}"/>
              </a:ext>
            </a:extLst>
          </p:cNvPr>
          <p:cNvSpPr/>
          <p:nvPr/>
        </p:nvSpPr>
        <p:spPr>
          <a:xfrm>
            <a:off x="7730764" y="5192866"/>
            <a:ext cx="1927412" cy="934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tx1"/>
                </a:solidFill>
              </a:rPr>
              <a:t>※  </a:t>
            </a:r>
            <a:r>
              <a:rPr lang="ko-KR" altLang="en-US" sz="1100" dirty="0">
                <a:solidFill>
                  <a:schemeClr val="tx1"/>
                </a:solidFill>
              </a:rPr>
              <a:t>식당은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algn="ctr"/>
            <a:r>
              <a:rPr lang="ko-KR" altLang="en-US" sz="1100" dirty="0" err="1">
                <a:solidFill>
                  <a:schemeClr val="tx1"/>
                </a:solidFill>
              </a:rPr>
              <a:t>월포트</a:t>
            </a:r>
            <a:r>
              <a:rPr lang="ko-KR" altLang="en-US" sz="1100" dirty="0">
                <a:solidFill>
                  <a:schemeClr val="tx1"/>
                </a:solidFill>
              </a:rPr>
              <a:t> 이용 사무실 </a:t>
            </a:r>
            <a:r>
              <a:rPr lang="ko-KR" altLang="en-US" sz="1100" dirty="0" err="1">
                <a:solidFill>
                  <a:schemeClr val="tx1"/>
                </a:solidFill>
              </a:rPr>
              <a:t>스위칭허브로</a:t>
            </a:r>
            <a:r>
              <a:rPr lang="ko-KR" altLang="en-US" sz="1100" dirty="0">
                <a:solidFill>
                  <a:schemeClr val="tx1"/>
                </a:solidFill>
              </a:rPr>
              <a:t> 연결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67F61290-5FBD-132A-472C-382B4ED6A5D9}"/>
              </a:ext>
            </a:extLst>
          </p:cNvPr>
          <p:cNvGrpSpPr/>
          <p:nvPr/>
        </p:nvGrpSpPr>
        <p:grpSpPr>
          <a:xfrm>
            <a:off x="5126657" y="678276"/>
            <a:ext cx="2385767" cy="1673221"/>
            <a:chOff x="4310019" y="88718"/>
            <a:chExt cx="3515145" cy="2638800"/>
          </a:xfrm>
        </p:grpSpPr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21B7F540-2C10-A52C-070F-89FCBEC5D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10019" y="88718"/>
              <a:ext cx="3515145" cy="2638800"/>
            </a:xfrm>
            <a:prstGeom prst="rect">
              <a:avLst/>
            </a:prstGeom>
          </p:spPr>
        </p:pic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7A82C708-C251-7CC2-BE03-74BDA452501E}"/>
                </a:ext>
              </a:extLst>
            </p:cNvPr>
            <p:cNvSpPr/>
            <p:nvPr/>
          </p:nvSpPr>
          <p:spPr>
            <a:xfrm>
              <a:off x="5578801" y="755282"/>
              <a:ext cx="410635" cy="41063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</a:rPr>
                <a:t>M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52" name="화살표: 아래쪽 51">
            <a:extLst>
              <a:ext uri="{FF2B5EF4-FFF2-40B4-BE49-F238E27FC236}">
                <a16:creationId xmlns:a16="http://schemas.microsoft.com/office/drawing/2014/main" id="{D418E248-B5D7-6749-4916-0F2DD72E1429}"/>
              </a:ext>
            </a:extLst>
          </p:cNvPr>
          <p:cNvSpPr/>
          <p:nvPr/>
        </p:nvSpPr>
        <p:spPr>
          <a:xfrm>
            <a:off x="5200181" y="2465837"/>
            <a:ext cx="231780" cy="4706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BB9C869-2773-1E2A-5798-9BB344FA667E}"/>
              </a:ext>
            </a:extLst>
          </p:cNvPr>
          <p:cNvSpPr txBox="1"/>
          <p:nvPr/>
        </p:nvSpPr>
        <p:spPr>
          <a:xfrm>
            <a:off x="5390439" y="377725"/>
            <a:ext cx="1858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Main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공유기 설치위치</a:t>
            </a:r>
          </a:p>
        </p:txBody>
      </p:sp>
    </p:spTree>
    <p:extLst>
      <p:ext uri="{BB962C8B-B14F-4D97-AF65-F5344CB8AC3E}">
        <p14:creationId xmlns:p14="http://schemas.microsoft.com/office/powerpoint/2010/main" val="2322053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F70FFE76-B10A-74DC-511C-71B98E441A9C}"/>
              </a:ext>
            </a:extLst>
          </p:cNvPr>
          <p:cNvGrpSpPr/>
          <p:nvPr/>
        </p:nvGrpSpPr>
        <p:grpSpPr>
          <a:xfrm>
            <a:off x="156322" y="1113584"/>
            <a:ext cx="8990642" cy="5448581"/>
            <a:chOff x="156322" y="1113584"/>
            <a:chExt cx="8990642" cy="5448581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BACCE2F2-8183-6ADB-1365-553BF735B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322" y="1113584"/>
              <a:ext cx="7536586" cy="5448581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C85AB046-1635-6A73-6032-237D0786D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7225604" y="1700381"/>
              <a:ext cx="1738374" cy="2104347"/>
            </a:xfrm>
            <a:prstGeom prst="rect">
              <a:avLst/>
            </a:prstGeom>
          </p:spPr>
        </p:pic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A8E0156-C6AD-8599-8361-A0B605F022A4}"/>
              </a:ext>
            </a:extLst>
          </p:cNvPr>
          <p:cNvSpPr/>
          <p:nvPr/>
        </p:nvSpPr>
        <p:spPr>
          <a:xfrm>
            <a:off x="2187388" y="4016188"/>
            <a:ext cx="1927412" cy="1308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1164814-1B97-684B-8D17-E6892E02FA7C}"/>
              </a:ext>
            </a:extLst>
          </p:cNvPr>
          <p:cNvSpPr/>
          <p:nvPr/>
        </p:nvSpPr>
        <p:spPr>
          <a:xfrm>
            <a:off x="7456231" y="3558988"/>
            <a:ext cx="1927412" cy="1972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E0A9138-738C-27F5-68B1-C165F710C52B}"/>
              </a:ext>
            </a:extLst>
          </p:cNvPr>
          <p:cNvSpPr/>
          <p:nvPr/>
        </p:nvSpPr>
        <p:spPr>
          <a:xfrm>
            <a:off x="7584520" y="727280"/>
            <a:ext cx="1927412" cy="934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tx1"/>
                </a:solidFill>
              </a:rPr>
              <a:t>※ </a:t>
            </a:r>
            <a:r>
              <a:rPr lang="ko-KR" altLang="en-US" sz="1100" dirty="0">
                <a:solidFill>
                  <a:schemeClr val="tx1"/>
                </a:solidFill>
              </a:rPr>
              <a:t>특실 </a:t>
            </a:r>
            <a:r>
              <a:rPr lang="en-US" altLang="ko-KR" sz="1100" dirty="0">
                <a:solidFill>
                  <a:schemeClr val="tx1"/>
                </a:solidFill>
              </a:rPr>
              <a:t>1,2</a:t>
            </a:r>
            <a:r>
              <a:rPr lang="ko-KR" altLang="en-US" sz="1100" dirty="0">
                <a:solidFill>
                  <a:schemeClr val="tx1"/>
                </a:solidFill>
              </a:rPr>
              <a:t>호는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algn="ctr"/>
            <a:r>
              <a:rPr lang="ko-KR" altLang="en-US" sz="1100" dirty="0" err="1">
                <a:solidFill>
                  <a:schemeClr val="tx1"/>
                </a:solidFill>
              </a:rPr>
              <a:t>월포트</a:t>
            </a:r>
            <a:r>
              <a:rPr lang="ko-KR" altLang="en-US" sz="1100" dirty="0">
                <a:solidFill>
                  <a:schemeClr val="tx1"/>
                </a:solidFill>
              </a:rPr>
              <a:t> 이용 사무실 </a:t>
            </a:r>
            <a:r>
              <a:rPr lang="ko-KR" altLang="en-US" sz="1100" dirty="0" err="1">
                <a:solidFill>
                  <a:schemeClr val="tx1"/>
                </a:solidFill>
              </a:rPr>
              <a:t>스위칭허브로</a:t>
            </a:r>
            <a:r>
              <a:rPr lang="ko-KR" altLang="en-US" sz="1100" dirty="0">
                <a:solidFill>
                  <a:schemeClr val="tx1"/>
                </a:solidFill>
              </a:rPr>
              <a:t> 연결</a:t>
            </a: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A1F533ED-CF1E-9189-9896-F0B165F74BDC}"/>
              </a:ext>
            </a:extLst>
          </p:cNvPr>
          <p:cNvSpPr/>
          <p:nvPr/>
        </p:nvSpPr>
        <p:spPr>
          <a:xfrm>
            <a:off x="1493484" y="2953731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73108474-D65B-F232-7615-9F7493FC7F79}"/>
              </a:ext>
            </a:extLst>
          </p:cNvPr>
          <p:cNvSpPr/>
          <p:nvPr/>
        </p:nvSpPr>
        <p:spPr>
          <a:xfrm>
            <a:off x="3436518" y="2970542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48034F9D-B4D1-E3E5-C587-8DFE5B0FD042}"/>
              </a:ext>
            </a:extLst>
          </p:cNvPr>
          <p:cNvSpPr/>
          <p:nvPr/>
        </p:nvSpPr>
        <p:spPr>
          <a:xfrm>
            <a:off x="6143581" y="2970542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957A62C-9014-6FA0-0BD6-866AEF09254F}"/>
              </a:ext>
            </a:extLst>
          </p:cNvPr>
          <p:cNvSpPr/>
          <p:nvPr/>
        </p:nvSpPr>
        <p:spPr>
          <a:xfrm>
            <a:off x="7216140" y="2080260"/>
            <a:ext cx="601980" cy="9448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FE1B00A6-996F-E2FF-6C25-286A4B475081}"/>
              </a:ext>
            </a:extLst>
          </p:cNvPr>
          <p:cNvSpPr/>
          <p:nvPr/>
        </p:nvSpPr>
        <p:spPr>
          <a:xfrm>
            <a:off x="7349063" y="2439708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08CF03-F879-3B28-9079-22CA07A21CFC}"/>
              </a:ext>
            </a:extLst>
          </p:cNvPr>
          <p:cNvSpPr/>
          <p:nvPr/>
        </p:nvSpPr>
        <p:spPr>
          <a:xfrm>
            <a:off x="8484375" y="2481291"/>
            <a:ext cx="601980" cy="9448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49B4B24B-A1AB-3858-B7B6-D515844E2B90}"/>
              </a:ext>
            </a:extLst>
          </p:cNvPr>
          <p:cNvSpPr/>
          <p:nvPr/>
        </p:nvSpPr>
        <p:spPr>
          <a:xfrm>
            <a:off x="8617298" y="2840739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FEF3A4-B0F2-9B58-751C-3A4B86E7C24D}"/>
              </a:ext>
            </a:extLst>
          </p:cNvPr>
          <p:cNvSpPr txBox="1"/>
          <p:nvPr/>
        </p:nvSpPr>
        <p:spPr>
          <a:xfrm>
            <a:off x="8515365" y="3157945"/>
            <a:ext cx="570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/>
              <a:t>특실</a:t>
            </a:r>
            <a:r>
              <a:rPr lang="en-US" altLang="ko-KR" sz="1200" dirty="0"/>
              <a:t>1</a:t>
            </a:r>
            <a:endParaRPr lang="ko-KR" alt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F0C883-0DCB-8750-8903-6639B0A83ECC}"/>
              </a:ext>
            </a:extLst>
          </p:cNvPr>
          <p:cNvSpPr txBox="1"/>
          <p:nvPr/>
        </p:nvSpPr>
        <p:spPr>
          <a:xfrm>
            <a:off x="7232156" y="2761025"/>
            <a:ext cx="570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특실</a:t>
            </a:r>
            <a:r>
              <a:rPr lang="en-US" altLang="ko-KR" sz="1200" dirty="0"/>
              <a:t>2</a:t>
            </a:r>
            <a:endParaRPr lang="ko-KR" alt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DA2D74-824F-9692-CF38-582DA02E6AE5}"/>
              </a:ext>
            </a:extLst>
          </p:cNvPr>
          <p:cNvSpPr txBox="1"/>
          <p:nvPr/>
        </p:nvSpPr>
        <p:spPr>
          <a:xfrm>
            <a:off x="2028428" y="744252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27m</a:t>
            </a:r>
            <a:endParaRPr lang="ko-KR" altLang="en-US" dirty="0"/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379EF4BA-3C20-A2B4-8024-854004A5038F}"/>
              </a:ext>
            </a:extLst>
          </p:cNvPr>
          <p:cNvCxnSpPr>
            <a:cxnSpLocks/>
          </p:cNvCxnSpPr>
          <p:nvPr/>
        </p:nvCxnSpPr>
        <p:spPr>
          <a:xfrm>
            <a:off x="738804" y="729392"/>
            <a:ext cx="0" cy="15185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7DDDDEDC-CCC9-7E5D-1458-321A27F1F2BC}"/>
              </a:ext>
            </a:extLst>
          </p:cNvPr>
          <p:cNvCxnSpPr>
            <a:cxnSpLocks/>
          </p:cNvCxnSpPr>
          <p:nvPr/>
        </p:nvCxnSpPr>
        <p:spPr>
          <a:xfrm>
            <a:off x="4656207" y="729392"/>
            <a:ext cx="0" cy="15566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48E028A1-055F-D7CA-AA0E-317737E441CB}"/>
              </a:ext>
            </a:extLst>
          </p:cNvPr>
          <p:cNvCxnSpPr>
            <a:cxnSpLocks/>
          </p:cNvCxnSpPr>
          <p:nvPr/>
        </p:nvCxnSpPr>
        <p:spPr>
          <a:xfrm>
            <a:off x="2647357" y="928918"/>
            <a:ext cx="20088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40E0D416-9B36-B448-EED1-9A2B391ED17C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38804" y="928918"/>
            <a:ext cx="12896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82B72DE-3ADC-2694-3681-ABBCCCA2DE81}"/>
              </a:ext>
            </a:extLst>
          </p:cNvPr>
          <p:cNvSpPr txBox="1"/>
          <p:nvPr/>
        </p:nvSpPr>
        <p:spPr>
          <a:xfrm>
            <a:off x="8577988" y="4626765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분배기</a:t>
            </a: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78045E8C-AAC5-919F-40C1-257FA5FEB55D}"/>
              </a:ext>
            </a:extLst>
          </p:cNvPr>
          <p:cNvSpPr/>
          <p:nvPr/>
        </p:nvSpPr>
        <p:spPr>
          <a:xfrm>
            <a:off x="8080145" y="5095699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B2F0EB-8FE7-B35A-E980-992FC9687F86}"/>
              </a:ext>
            </a:extLst>
          </p:cNvPr>
          <p:cNvSpPr txBox="1"/>
          <p:nvPr/>
        </p:nvSpPr>
        <p:spPr>
          <a:xfrm>
            <a:off x="8515365" y="5148443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SUB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공유기</a:t>
            </a: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7CDDC69A-3AA6-5758-F44E-CC165B296D34}"/>
              </a:ext>
            </a:extLst>
          </p:cNvPr>
          <p:cNvSpPr/>
          <p:nvPr/>
        </p:nvSpPr>
        <p:spPr>
          <a:xfrm>
            <a:off x="8095075" y="5704508"/>
            <a:ext cx="410635" cy="4106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CA52644-D205-B9A7-0EB6-C5DE542A85D2}"/>
              </a:ext>
            </a:extLst>
          </p:cNvPr>
          <p:cNvSpPr txBox="1"/>
          <p:nvPr/>
        </p:nvSpPr>
        <p:spPr>
          <a:xfrm>
            <a:off x="8515365" y="5744411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Main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공유기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C95E4B7-DE96-E466-A6E7-9E28EA8DB16C}"/>
              </a:ext>
            </a:extLst>
          </p:cNvPr>
          <p:cNvSpPr txBox="1"/>
          <p:nvPr/>
        </p:nvSpPr>
        <p:spPr>
          <a:xfrm>
            <a:off x="8548226" y="6291897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>
                <a:solidFill>
                  <a:schemeClr val="bg1">
                    <a:lumMod val="50000"/>
                  </a:schemeClr>
                </a:solidFill>
              </a:rPr>
              <a:t>스위치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3883E9D-CDA5-55BA-6C23-AEA41EF0AD15}"/>
              </a:ext>
            </a:extLst>
          </p:cNvPr>
          <p:cNvSpPr/>
          <p:nvPr/>
        </p:nvSpPr>
        <p:spPr>
          <a:xfrm>
            <a:off x="8127870" y="6309538"/>
            <a:ext cx="387495" cy="3077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01C2903-8BD6-7157-E0E4-EFB5B2124D04}"/>
              </a:ext>
            </a:extLst>
          </p:cNvPr>
          <p:cNvSpPr/>
          <p:nvPr/>
        </p:nvSpPr>
        <p:spPr>
          <a:xfrm>
            <a:off x="8143464" y="4624781"/>
            <a:ext cx="387495" cy="3898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8F0F9D9-59BC-0409-3016-C52821725688}"/>
              </a:ext>
            </a:extLst>
          </p:cNvPr>
          <p:cNvSpPr/>
          <p:nvPr/>
        </p:nvSpPr>
        <p:spPr>
          <a:xfrm>
            <a:off x="4858093" y="2938581"/>
            <a:ext cx="387495" cy="3898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7561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D6EAB2E-5C34-3E64-FDC0-96F033A93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11" y="1732179"/>
            <a:ext cx="5987584" cy="3969373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947A22AD-2919-C214-3D27-CFF1A57C9352}"/>
              </a:ext>
            </a:extLst>
          </p:cNvPr>
          <p:cNvGrpSpPr/>
          <p:nvPr/>
        </p:nvGrpSpPr>
        <p:grpSpPr>
          <a:xfrm>
            <a:off x="798788" y="1477614"/>
            <a:ext cx="3316767" cy="756396"/>
            <a:chOff x="1238059" y="1940299"/>
            <a:chExt cx="3316767" cy="75639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2FDEDA-E2C5-DFF6-4896-0C11E239D538}"/>
                </a:ext>
              </a:extLst>
            </p:cNvPr>
            <p:cNvSpPr txBox="1"/>
            <p:nvPr/>
          </p:nvSpPr>
          <p:spPr>
            <a:xfrm>
              <a:off x="2599400" y="1955159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27m</a:t>
              </a:r>
              <a:endParaRPr lang="ko-KR" altLang="en-US" dirty="0"/>
            </a:p>
          </p:txBody>
        </p: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36425A8A-D56F-CAF6-A9BF-28AA7C400FF5}"/>
                </a:ext>
              </a:extLst>
            </p:cNvPr>
            <p:cNvCxnSpPr>
              <a:cxnSpLocks/>
            </p:cNvCxnSpPr>
            <p:nvPr/>
          </p:nvCxnSpPr>
          <p:spPr>
            <a:xfrm>
              <a:off x="1238059" y="1940299"/>
              <a:ext cx="0" cy="7563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7A5BCA21-2E2C-DBE7-C1BE-D1A3A6A5FB3F}"/>
                </a:ext>
              </a:extLst>
            </p:cNvPr>
            <p:cNvCxnSpPr>
              <a:cxnSpLocks/>
            </p:cNvCxnSpPr>
            <p:nvPr/>
          </p:nvCxnSpPr>
          <p:spPr>
            <a:xfrm>
              <a:off x="4554826" y="1940299"/>
              <a:ext cx="0" cy="7563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5E04F8F4-252C-F80C-F244-05E967EC8C92}"/>
                </a:ext>
              </a:extLst>
            </p:cNvPr>
            <p:cNvCxnSpPr>
              <a:cxnSpLocks/>
            </p:cNvCxnSpPr>
            <p:nvPr/>
          </p:nvCxnSpPr>
          <p:spPr>
            <a:xfrm>
              <a:off x="3218329" y="2139825"/>
              <a:ext cx="133649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0A3E80E2-3B5A-69F8-0DFE-90FF7083DCC4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1238059" y="2139825"/>
              <a:ext cx="136134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33654EB5-E62D-EA5C-A5C6-BDF85A23AEC6}"/>
              </a:ext>
            </a:extLst>
          </p:cNvPr>
          <p:cNvSpPr/>
          <p:nvPr/>
        </p:nvSpPr>
        <p:spPr>
          <a:xfrm>
            <a:off x="1299139" y="3103097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27B65DED-8FD5-AC97-29BF-A00EB026FCE7}"/>
              </a:ext>
            </a:extLst>
          </p:cNvPr>
          <p:cNvSpPr/>
          <p:nvPr/>
        </p:nvSpPr>
        <p:spPr>
          <a:xfrm>
            <a:off x="3210673" y="3103097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E07E688-F099-37FE-282F-1C23B60EBA3C}"/>
              </a:ext>
            </a:extLst>
          </p:cNvPr>
          <p:cNvSpPr/>
          <p:nvPr/>
        </p:nvSpPr>
        <p:spPr>
          <a:xfrm>
            <a:off x="5604249" y="3103097"/>
            <a:ext cx="325903" cy="325903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D2E259D-E87E-19E7-5C39-A9AEA8073202}"/>
              </a:ext>
            </a:extLst>
          </p:cNvPr>
          <p:cNvSpPr/>
          <p:nvPr/>
        </p:nvSpPr>
        <p:spPr>
          <a:xfrm>
            <a:off x="3921807" y="3071136"/>
            <a:ext cx="387495" cy="3898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0095DA-08BF-D200-D6C0-3BD14F8C094E}"/>
              </a:ext>
            </a:extLst>
          </p:cNvPr>
          <p:cNvSpPr txBox="1"/>
          <p:nvPr/>
        </p:nvSpPr>
        <p:spPr>
          <a:xfrm>
            <a:off x="8210422" y="2304906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분배기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CFB770F0-2B3F-C2C8-0753-DDEB74BECD27}"/>
              </a:ext>
            </a:extLst>
          </p:cNvPr>
          <p:cNvSpPr/>
          <p:nvPr/>
        </p:nvSpPr>
        <p:spPr>
          <a:xfrm>
            <a:off x="7712579" y="2773840"/>
            <a:ext cx="410635" cy="41063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B7715C-3FCD-3EE5-57FE-16F855F84AC7}"/>
              </a:ext>
            </a:extLst>
          </p:cNvPr>
          <p:cNvSpPr txBox="1"/>
          <p:nvPr/>
        </p:nvSpPr>
        <p:spPr>
          <a:xfrm>
            <a:off x="8147799" y="2826584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SUB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공유기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8916AAD9-72C6-77DC-8D16-FE71B331A255}"/>
              </a:ext>
            </a:extLst>
          </p:cNvPr>
          <p:cNvSpPr/>
          <p:nvPr/>
        </p:nvSpPr>
        <p:spPr>
          <a:xfrm>
            <a:off x="7727509" y="3382649"/>
            <a:ext cx="410635" cy="4106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F66F8D-ED51-D8AB-C620-CD3D8F5ED989}"/>
              </a:ext>
            </a:extLst>
          </p:cNvPr>
          <p:cNvSpPr txBox="1"/>
          <p:nvPr/>
        </p:nvSpPr>
        <p:spPr>
          <a:xfrm>
            <a:off x="8147799" y="3422552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Main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공유기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2B20C4-85FA-2A69-F77A-60FCB66B0715}"/>
              </a:ext>
            </a:extLst>
          </p:cNvPr>
          <p:cNvSpPr txBox="1"/>
          <p:nvPr/>
        </p:nvSpPr>
        <p:spPr>
          <a:xfrm>
            <a:off x="8180660" y="3970038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>
                <a:solidFill>
                  <a:schemeClr val="bg1">
                    <a:lumMod val="50000"/>
                  </a:schemeClr>
                </a:solidFill>
              </a:rPr>
              <a:t>스위치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3D1E75D-8045-3925-07A2-74E3FF6BF989}"/>
              </a:ext>
            </a:extLst>
          </p:cNvPr>
          <p:cNvSpPr/>
          <p:nvPr/>
        </p:nvSpPr>
        <p:spPr>
          <a:xfrm>
            <a:off x="7760304" y="3987679"/>
            <a:ext cx="387495" cy="3077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E64428F-0B3E-0155-04E5-DFB25E08AD84}"/>
              </a:ext>
            </a:extLst>
          </p:cNvPr>
          <p:cNvSpPr/>
          <p:nvPr/>
        </p:nvSpPr>
        <p:spPr>
          <a:xfrm>
            <a:off x="7775898" y="2302922"/>
            <a:ext cx="387495" cy="3898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6180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145</Words>
  <Application>Microsoft Office PowerPoint</Application>
  <PresentationFormat>A4 용지(210x297mm)</PresentationFormat>
  <Paragraphs>106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hanmaum pc1</dc:creator>
  <cp:lastModifiedBy>hanmaum pc1</cp:lastModifiedBy>
  <cp:revision>1</cp:revision>
  <dcterms:created xsi:type="dcterms:W3CDTF">2023-10-18T06:41:27Z</dcterms:created>
  <dcterms:modified xsi:type="dcterms:W3CDTF">2023-10-18T06:42:49Z</dcterms:modified>
</cp:coreProperties>
</file>