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10B0E9-E5E5-C39B-3B56-34CDF7FC6E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C69100E-ED65-9AE7-3BA1-CC5E77B507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E84992-5911-CB53-1EE4-8FB57099A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74F5E3-07EA-2F7E-A9F3-080BEDB1F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1D64342-955C-89A8-11F6-F1EEEDED3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4668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939876-185F-05AA-DB5B-5FAFD8F3F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156502C-F70F-1508-F2D3-A5B9726B6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3B0A4C1-AEE5-4A51-275C-C51322BB4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96837D0-F78F-25B8-3C40-FC30C614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4406C33-C5F4-47FA-1C74-B14D979D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8077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14E5B6F-2A93-E35E-0934-B91225C655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C5A89701-DDA5-84EB-1954-65B8A7172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604592-A47F-B9F0-6C04-3AF222F91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5244203-0DD4-56EE-0B57-5CFA14D78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2CAE7F-2852-5F50-6708-17E79B4F2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274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AB907F-6F79-D9A1-987F-B7D588072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66A4C4-343C-43F0-01EE-60C9CB21D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438235-B228-F0C9-301B-F3549A9AC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47A3176-8C0A-1AE7-E431-CDC603E43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39B959E-731E-A4F0-516C-0CA1D3058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1612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DBF89F-C5E6-8A2F-20BE-74AED035B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75A7D9-3525-E8C3-5926-C140E2EEA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F3D02FA-ECE2-5691-2088-58CD1C9A0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CB8A389-5089-A9F6-CA80-D34FA4EB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2DD33F-DD81-5AB2-3EAB-9AD791B1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958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F9DE81-6251-CC78-AAC7-B2D3753DA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4A38E88-96A0-D748-88C0-0E9299927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BAA50F7-2084-FF66-F559-BCF00DFA8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36256AD-A146-0ACF-25D0-2B7307303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E7DAA46-EC12-97E4-1BD7-43E7C68E5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D08EED2-DA91-9C5A-2676-9FE16C72A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9871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E272AC-41D8-0944-C658-CAB14618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982B5B-55CB-06C4-C814-9EE93A7D6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C3049D5-984E-93DF-4B5E-C553320D64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250DB41C-B770-28E7-2C7B-8B201E1241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2DDA544-DF3A-1AD8-5A23-23C5FDAFFC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5115AF1-A84E-5FF7-BBB1-561A230C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966E4C3-5CEB-8B02-7A17-E1F755FFD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EE54F6CC-6059-7E48-9926-B3707073C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47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6CB1A91-F99B-024B-8629-A896C1207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77F0799-56B0-3DE7-868D-75714A14E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B9A0800-BA32-0412-6E7E-0E49E314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956A603-A937-BF17-CDE8-78362E060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93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2D6DB29-E6FF-318A-FB9E-23C715B81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D092FE1-5859-6240-AFB7-35109438E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1572C9F-8DCB-4D05-83E0-A066409B9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583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AD66485-FDA4-0CA3-76EA-768F5F312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3A2E82D-EC7C-A1E1-857D-F213108FB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67F3264-B5EE-D864-38A3-7D1CFC3388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5F28CFC-0161-AAC8-B059-9AC3C349D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439FCC6-1E60-28D2-69C1-DBF90D53B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BC423AA-AC57-9C11-9B97-6A64A75D2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340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EA10CF-FC41-C086-0A4E-0CA6E27E9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5D26175-3011-E0B3-F1CB-110995FD92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61AD4A-F861-9B8A-D39D-1FC48252A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27A26A8-6285-ED36-B464-D039C5D3E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F1AF7EF-71BF-1D13-BA6F-8AC12A955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3389B70-2F72-B061-A8EC-C88F81CC6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575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1B7F04F0-5CB6-5E14-527F-3823C8520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68A15DB-5D9B-6AAB-FFA6-804C64942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E86C5D-6501-BF3A-309A-3B5E45FE4B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3FFA9-0865-467A-9D69-C7C5DB004B11}" type="datetimeFigureOut">
              <a:rPr lang="ko-KR" altLang="en-US" smtClean="0"/>
              <a:t>2023-12-05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C5EE66B-189E-BA40-E97A-4DCF4D8DEA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9612227-1E49-853A-3FFF-C0E98EEF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58BB9-11CB-49B3-96BE-2B3E537F02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686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6761298-D738-2A9B-6D73-9A7057EBB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87" y="547568"/>
            <a:ext cx="4204762" cy="30904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B02133-A9C3-1BCD-A7DC-965CD38C561B}"/>
              </a:ext>
            </a:extLst>
          </p:cNvPr>
          <p:cNvSpPr txBox="1"/>
          <p:nvPr/>
        </p:nvSpPr>
        <p:spPr>
          <a:xfrm>
            <a:off x="301487" y="118427"/>
            <a:ext cx="296908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ko-KR" altLang="en-US" dirty="0"/>
              <a:t>최신 펌웨어 업데이트 완료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9EC70B9-5B5B-1DF3-30FA-5552B316A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999" y="3306471"/>
            <a:ext cx="4217312" cy="30904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F6C8C3D-1F90-4D11-2E35-99297B6FE7A8}"/>
              </a:ext>
            </a:extLst>
          </p:cNvPr>
          <p:cNvSpPr txBox="1"/>
          <p:nvPr/>
        </p:nvSpPr>
        <p:spPr>
          <a:xfrm>
            <a:off x="3432163" y="2847252"/>
            <a:ext cx="2853666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ko-KR" dirty="0"/>
              <a:t>Eash Mesh </a:t>
            </a:r>
            <a:r>
              <a:rPr lang="ko-KR" altLang="en-US" dirty="0"/>
              <a:t>비활성화 상태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90A963-956D-475A-0F48-E0EB813E1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5524" y="1720000"/>
            <a:ext cx="3225404" cy="38863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D5A6FE-0636-8B93-7EFB-D0E1C2B85AA4}"/>
              </a:ext>
            </a:extLst>
          </p:cNvPr>
          <p:cNvSpPr txBox="1"/>
          <p:nvPr/>
        </p:nvSpPr>
        <p:spPr>
          <a:xfrm>
            <a:off x="8125524" y="1253230"/>
            <a:ext cx="2852063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altLang="ko-KR" dirty="0" err="1"/>
              <a:t>ipTIME</a:t>
            </a:r>
            <a:r>
              <a:rPr lang="en-US" altLang="ko-KR" dirty="0"/>
              <a:t> Easy Mesh </a:t>
            </a:r>
            <a:r>
              <a:rPr lang="ko-KR" altLang="en-US" dirty="0" err="1"/>
              <a:t>접속기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3960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</Words>
  <Application>Microsoft Office PowerPoint</Application>
  <PresentationFormat>와이드스크린</PresentationFormat>
  <Paragraphs>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younggyun oh</dc:creator>
  <cp:lastModifiedBy>younggyun oh</cp:lastModifiedBy>
  <cp:revision>2</cp:revision>
  <dcterms:created xsi:type="dcterms:W3CDTF">2023-12-05T04:17:44Z</dcterms:created>
  <dcterms:modified xsi:type="dcterms:W3CDTF">2023-12-05T04:22:17Z</dcterms:modified>
</cp:coreProperties>
</file>