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A8F99EA-4B61-55B8-DB75-441BF2204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2BD3BB5-0B8B-463D-1232-145F3B7F0D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21F4D67-8CD3-E054-91DE-0F28906C6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61A9-84D3-4E74-BA53-F394888A200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0075B2D-0BE4-AA35-9197-4DB32898D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D51CC1D-2D53-6EFA-59AD-F5FCD0AD6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D697-1CF3-4025-8A3F-78F1010EDE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0289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50D8DA7-EEF7-74C3-D9BB-C65A780E5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FF279DA-2E23-6950-307D-290AEB4999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D2B0DDD-37A4-492C-A731-5671A8640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61A9-84D3-4E74-BA53-F394888A200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1C9A50-FFF7-8E40-4651-798E13201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4FA1F17-EF5A-F885-C2AD-FB702BF5F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D697-1CF3-4025-8A3F-78F1010EDE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4628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BD2BD7E-1551-0441-8743-63F532E400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19E35A7-0341-D22F-DE28-BDA87ED945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4D6322C-7A8F-C613-67E2-807B06B7C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61A9-84D3-4E74-BA53-F394888A200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051844E-5D95-4004-AD21-8FEC92071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D0E6850-A058-32AB-A4AE-EB39643EF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D697-1CF3-4025-8A3F-78F1010EDE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9016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BB0B6B-575F-7236-7D59-159389FB4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3A9D675-C49B-437F-0C9F-8E77D6C90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BC63273-0ADD-C18B-C9E4-91FB5EE4D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61A9-84D3-4E74-BA53-F394888A200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123F0A7-4CC8-87F7-D07D-247D0642B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CB27817-2A34-D0ED-C182-DDE38CA5F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D697-1CF3-4025-8A3F-78F1010EDE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0242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139634-61A4-1D39-FA49-0C68C1FCE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A65763-5071-94F2-172B-A8D027771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D7961C6-32E4-6919-88E2-0967A096E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61A9-84D3-4E74-BA53-F394888A200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D65AF71-C63D-E8B2-7162-BC739A917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5811BD6-E50C-5372-6450-51F04F5A9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D697-1CF3-4025-8A3F-78F1010EDE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6359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210B40-7C63-CC9C-FB8A-B724632CD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2479F91-9719-89AA-098D-59C3CFDD82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F9066B-F4C9-379C-93FF-F0AB1F4395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B49BC07-3165-877D-E874-3E26CBD01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61A9-84D3-4E74-BA53-F394888A200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41F8EAD-E03A-A0D9-A8C1-BD65E7EE1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D72436-B82A-D1B6-AF29-F6A3FD1F3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D697-1CF3-4025-8A3F-78F1010EDE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080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58E30A-F01F-B7A5-7C62-815048442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122E99E-0605-3DA2-C028-FDE99EE85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7E9F944-0E78-8D18-3FA8-0BF1F73CF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2D7A576-4339-4EF5-D692-288FBAABD2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6051741-EF7E-18DC-A1B3-DDC3DE7FFA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8AFFEAB-C9A9-7B0E-2164-F41B98219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61A9-84D3-4E74-BA53-F394888A200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5A3A496-0A84-B93A-4FA3-B9AA8FA46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B427EC8-E65D-3643-53BE-2B390ECD8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D697-1CF3-4025-8A3F-78F1010EDE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4483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0B4F21-7799-D762-46D4-DA7658409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969F8F5-A04C-59EF-B177-C4B6A260F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61A9-84D3-4E74-BA53-F394888A200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4BA42F1-37BA-AC07-2B41-1CD68C7A5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1D294EA-4328-C544-0016-E71CB89CD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D697-1CF3-4025-8A3F-78F1010EDE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6661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81C6C88-8C67-8584-082D-8877C8942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61A9-84D3-4E74-BA53-F394888A200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1A002AB-109E-1834-8AB2-606EDB5C6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1831A34-3786-9BE7-285A-D06E86225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D697-1CF3-4025-8A3F-78F1010EDE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6070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5D5BAE-C1E8-A82E-C689-B9AB9BBFE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8950211-D177-66A4-0E0D-ECA0544F8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13C7C5D-5414-4932-6FEE-7EC4C97F3F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8927A19-5512-FA9A-762F-8133E2D08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61A9-84D3-4E74-BA53-F394888A200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49479C5-3026-2891-3007-79657CE5A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0475B94-C796-03A2-A733-2ED49AD3C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D697-1CF3-4025-8A3F-78F1010EDE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4192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3D716D-A8F9-EA4B-C8AD-8E207139E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010DC67-8D46-F692-9B57-38A0F62243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64C2871-C82B-428D-8706-0C3BBD9846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D1A0DD5-8DF4-6B91-BC0B-D45B5831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61A9-84D3-4E74-BA53-F394888A200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3FD97D3-E323-6A5B-29B9-3658C1966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4AE65FE-1F23-3DF6-C598-AF4F91193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D697-1CF3-4025-8A3F-78F1010EDE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5361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38144B2-AE66-6304-85BE-B51E44984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0EDFEC9-1DB2-C549-9FD5-42C507810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416AEB-4B2A-BAE2-C5C1-1A48A520D3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161A9-84D3-4E74-BA53-F394888A200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D0BAD85-37CB-1B54-9BC8-1507497CAD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406692-5F5A-F056-B07B-2254F9C12C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5D697-1CF3-4025-8A3F-78F1010EDE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745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E0B2DC1-4FBC-4D49-B832-F1211C81F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45" y="259677"/>
            <a:ext cx="10119769" cy="6598323"/>
          </a:xfrm>
          <a:prstGeom prst="rect">
            <a:avLst/>
          </a:prstGeom>
        </p:spPr>
      </p:pic>
      <p:sp>
        <p:nvSpPr>
          <p:cNvPr id="2" name="타원 1">
            <a:extLst>
              <a:ext uri="{FF2B5EF4-FFF2-40B4-BE49-F238E27FC236}">
                <a16:creationId xmlns:a16="http://schemas.microsoft.com/office/drawing/2014/main" id="{8C8001DC-5790-25D0-65B9-1AE8B20F5563}"/>
              </a:ext>
            </a:extLst>
          </p:cNvPr>
          <p:cNvSpPr/>
          <p:nvPr/>
        </p:nvSpPr>
        <p:spPr>
          <a:xfrm>
            <a:off x="5721530" y="2342606"/>
            <a:ext cx="4397829" cy="93834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0289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F975225-3A8C-D645-6A97-1397CBB00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47" y="272688"/>
            <a:ext cx="9023474" cy="6302283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:a16="http://schemas.microsoft.com/office/drawing/2014/main" id="{47253A12-4909-C917-8DFD-CBE0CAB746FF}"/>
              </a:ext>
            </a:extLst>
          </p:cNvPr>
          <p:cNvSpPr/>
          <p:nvPr/>
        </p:nvSpPr>
        <p:spPr>
          <a:xfrm>
            <a:off x="4467496" y="2577738"/>
            <a:ext cx="5016138" cy="267353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718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2805BE06-420D-FA68-9CE0-161362D05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82" y="322218"/>
            <a:ext cx="9813598" cy="638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29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00E3FFD-8D89-D47F-8BD2-377D7CF31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702" y="329510"/>
            <a:ext cx="9161417" cy="6198979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:a16="http://schemas.microsoft.com/office/drawing/2014/main" id="{ABE10FA4-9358-2B2A-62B0-7D7271E5F9B6}"/>
              </a:ext>
            </a:extLst>
          </p:cNvPr>
          <p:cNvSpPr/>
          <p:nvPr/>
        </p:nvSpPr>
        <p:spPr>
          <a:xfrm>
            <a:off x="5904410" y="2569029"/>
            <a:ext cx="4397829" cy="93834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8001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와이드스크린</PresentationFormat>
  <Paragraphs>0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JONGSEONG BAEK</dc:creator>
  <cp:lastModifiedBy>JONGSEONG BAEK</cp:lastModifiedBy>
  <cp:revision>2</cp:revision>
  <dcterms:created xsi:type="dcterms:W3CDTF">2023-12-26T01:55:04Z</dcterms:created>
  <dcterms:modified xsi:type="dcterms:W3CDTF">2023-12-26T02:00:52Z</dcterms:modified>
</cp:coreProperties>
</file>