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D52850-60D1-42AF-A15F-A7CFAAB751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031082A-1AFD-4256-9406-509C1E999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C251FB-20F1-45DC-A810-D59929FC9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205786F-2FD0-4470-9002-625A3A8E5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BA15CCA-7372-4F4C-AE6D-788E0F308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8228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F11AB2-010C-4E73-9C5B-A5F14A990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BC127C6-80F2-4614-A9B6-92C0321486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9DF462F-472F-4913-85EC-6F44AF49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6A468C-B70E-4CFB-9BF3-FCE5DA3A5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2BBEA27-A4FD-4E4A-B71B-F3395EB02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3897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24A7B59-F8DD-44EA-AEF9-E84456BE5F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CDB2F31-1867-4CE4-B3D9-943F039F6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E09060F-E046-4F9E-8916-CD9DE3290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369A8CA-D680-46ED-87A5-5026283DC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36004D-C218-49AF-A702-7EE4069E0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93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48B0C4F-82CD-4D2C-9CD7-2F42A6DD9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6BE0407-FEE6-4A60-9C38-A8DA21AE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D501CB-D74A-4E2D-A6E2-B069A4775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46FA9C8-FE9B-4F1F-AA4A-7531226FA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EFA7C2B3-B96B-41D5-8CB2-D55066476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3288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2D30A8-726E-430E-B7E1-FF735E0F3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A156B0D-9D1E-48BA-99FA-C021038CE9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AFBB59A-B433-4309-A052-EA991693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8145F19-E97D-4960-8401-7394F9811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BAB8AF4-DEC4-4DA4-B528-9773A483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298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59D2E36-7C6C-4558-8FE1-A317A68AA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60C2007-C10B-485E-9A9F-890B4787A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59642FB-42BD-43E8-87A9-BB7DAEAFD9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DE61F43-841F-4E15-A445-DA8C3B7CE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5B7D76C-09A5-4094-8BB0-0000C19E1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759DCE2-055D-4387-A2A8-921F9CCC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75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EDCB43-DBC3-4FFA-BB1D-9405354B0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E859818-0BA2-46ED-87C8-D190D6BB1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FA356D5-64F6-483D-ADD2-309913DFE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1A139D36-0D65-44C5-A1B9-B9D5EB15BA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7318D56-FF2A-451F-9FC2-7703286C4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5584D90-89B6-45F6-9535-FA0CF31A3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901BEF4-5D9C-4401-A322-09889647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384156E-3C97-4754-9228-1721C1EA8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583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BD0992-C485-48A6-9290-B088D0C4C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CAAFD172-C613-44A9-8593-D4DB87CF5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54440EA2-64EF-4B28-9D1E-1AFCD3516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A516C34-C957-49AE-BCB0-5018A2D25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80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D030F34-14E7-4612-AFE2-2B9767772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1265CF9A-0A51-4B2C-9C74-D9DD6F80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A4EE0EB-C551-4660-994F-0E3E6F93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150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0388A8-3651-402E-B38B-28B7307A9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E408301-3487-4E6C-A70E-8D750B5CC8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8881797F-3D62-4148-9823-269C8C9C9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C7D6AB2-E7FA-4291-9A0C-5F8DAB125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0A80E21-66C7-4CC5-922C-6A0903D4D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B6858D0-A9EB-4710-A1F7-D123273D1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537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8899AFC-A8DA-4D74-A17F-FA3BAD94B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CFEA70-41F5-4EA7-8EFE-EEF9182254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101E6C-DD67-4379-8B5F-C7157B52F6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5E21C27-35D8-4CD0-ADBD-A138DB9A9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655A91F-5CA6-40A1-85E8-2EDADE27E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10DFAB6-C940-469D-88BE-7E2A00D4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007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4DE25CA2-C27A-4A8D-98D3-C0B9C0FB7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F179F4-76FD-4157-B070-25B36388A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60B1ABB-CC65-4744-928F-C58DA1BB68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2CB7-5183-4249-B1A7-755BB95D43D4}" type="datetimeFigureOut">
              <a:rPr lang="ko-KR" altLang="en-US" smtClean="0"/>
              <a:t>2024-03-07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D5A9AE-AF3B-4666-B24E-859DEE87F8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DAD3D6B-1746-4BC5-9A3A-438D1E6525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A507D-3589-4087-BC4E-E0BECF9A17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5847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C120C456-A6DF-4109-8B87-B2387627F3D2}"/>
              </a:ext>
            </a:extLst>
          </p:cNvPr>
          <p:cNvSpPr/>
          <p:nvPr/>
        </p:nvSpPr>
        <p:spPr>
          <a:xfrm>
            <a:off x="2256240" y="1514213"/>
            <a:ext cx="1553761" cy="813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A8004NS-M</a:t>
            </a:r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1224389-B2E8-4DE8-8EBE-9153FEF0B1EC}"/>
              </a:ext>
            </a:extLst>
          </p:cNvPr>
          <p:cNvSpPr/>
          <p:nvPr/>
        </p:nvSpPr>
        <p:spPr>
          <a:xfrm>
            <a:off x="7446328" y="1514213"/>
            <a:ext cx="1449897" cy="813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T5008</a:t>
            </a:r>
            <a:endParaRPr lang="ko-KR" altLang="en-US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F222C18-CF64-4EC6-973D-9ED6B702173F}"/>
              </a:ext>
            </a:extLst>
          </p:cNvPr>
          <p:cNvSpPr/>
          <p:nvPr/>
        </p:nvSpPr>
        <p:spPr>
          <a:xfrm>
            <a:off x="7229535" y="3619031"/>
            <a:ext cx="2066865" cy="813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NAS </a:t>
            </a:r>
            <a:r>
              <a:rPr lang="ko-KR" altLang="en-US" dirty="0" err="1"/>
              <a:t>시놀로지</a:t>
            </a:r>
            <a:endParaRPr lang="ko-KR" altLang="en-US" dirty="0"/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1EC4FBB7-6E93-4E36-B3E7-1CC4C1638751}"/>
              </a:ext>
            </a:extLst>
          </p:cNvPr>
          <p:cNvCxnSpPr>
            <a:cxnSpLocks/>
          </p:cNvCxnSpPr>
          <p:nvPr/>
        </p:nvCxnSpPr>
        <p:spPr>
          <a:xfrm>
            <a:off x="8218714" y="2449286"/>
            <a:ext cx="0" cy="9797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353E463-B419-4ED8-BCF0-1C09BCA5361B}"/>
              </a:ext>
            </a:extLst>
          </p:cNvPr>
          <p:cNvSpPr/>
          <p:nvPr/>
        </p:nvSpPr>
        <p:spPr>
          <a:xfrm>
            <a:off x="2256240" y="3619031"/>
            <a:ext cx="1553762" cy="8137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PC</a:t>
            </a:r>
            <a:endParaRPr lang="ko-KR" altLang="en-US" dirty="0"/>
          </a:p>
        </p:txBody>
      </p: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DD27770A-70CC-4874-9329-48A255770496}"/>
              </a:ext>
            </a:extLst>
          </p:cNvPr>
          <p:cNvCxnSpPr/>
          <p:nvPr/>
        </p:nvCxnSpPr>
        <p:spPr>
          <a:xfrm flipV="1">
            <a:off x="3026229" y="2449286"/>
            <a:ext cx="0" cy="870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8E81F459-D695-4618-8D56-12C6C9117F2D}"/>
              </a:ext>
            </a:extLst>
          </p:cNvPr>
          <p:cNvCxnSpPr/>
          <p:nvPr/>
        </p:nvCxnSpPr>
        <p:spPr>
          <a:xfrm>
            <a:off x="4310743" y="1915886"/>
            <a:ext cx="29187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854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</Words>
  <Application>Microsoft Office PowerPoint</Application>
  <PresentationFormat>와이드스크린</PresentationFormat>
  <Paragraphs>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soongcom</dc:creator>
  <cp:lastModifiedBy>soongcom</cp:lastModifiedBy>
  <cp:revision>1</cp:revision>
  <dcterms:created xsi:type="dcterms:W3CDTF">2024-03-07T03:21:40Z</dcterms:created>
  <dcterms:modified xsi:type="dcterms:W3CDTF">2024-03-07T03:29:19Z</dcterms:modified>
</cp:coreProperties>
</file>