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9" r:id="rId2"/>
    <p:sldId id="271" r:id="rId3"/>
    <p:sldId id="270" r:id="rId4"/>
    <p:sldId id="273" r:id="rId5"/>
    <p:sldId id="272" r:id="rId6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>
      <p:cViewPr varScale="1">
        <p:scale>
          <a:sx n="116" d="100"/>
          <a:sy n="116" d="100"/>
        </p:scale>
        <p:origin x="-149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B3665-91F0-4373-B32B-2D6A2729E607}" type="datetimeFigureOut">
              <a:rPr lang="ko-KR" altLang="en-US" smtClean="0"/>
              <a:t>2024-04-14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DCCF4-65A3-4B3D-A3FF-98054B20C48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400441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B3665-91F0-4373-B32B-2D6A2729E607}" type="datetimeFigureOut">
              <a:rPr lang="ko-KR" altLang="en-US" smtClean="0"/>
              <a:t>2024-04-14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DCCF4-65A3-4B3D-A3FF-98054B20C48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251511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B3665-91F0-4373-B32B-2D6A2729E607}" type="datetimeFigureOut">
              <a:rPr lang="ko-KR" altLang="en-US" smtClean="0"/>
              <a:t>2024-04-14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DCCF4-65A3-4B3D-A3FF-98054B20C48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476976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B3665-91F0-4373-B32B-2D6A2729E607}" type="datetimeFigureOut">
              <a:rPr lang="ko-KR" altLang="en-US" smtClean="0"/>
              <a:t>2024-04-14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DCCF4-65A3-4B3D-A3FF-98054B20C48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617925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B3665-91F0-4373-B32B-2D6A2729E607}" type="datetimeFigureOut">
              <a:rPr lang="ko-KR" altLang="en-US" smtClean="0"/>
              <a:t>2024-04-14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DCCF4-65A3-4B3D-A3FF-98054B20C48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815840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B3665-91F0-4373-B32B-2D6A2729E607}" type="datetimeFigureOut">
              <a:rPr lang="ko-KR" altLang="en-US" smtClean="0"/>
              <a:t>2024-04-14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DCCF4-65A3-4B3D-A3FF-98054B20C48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108715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B3665-91F0-4373-B32B-2D6A2729E607}" type="datetimeFigureOut">
              <a:rPr lang="ko-KR" altLang="en-US" smtClean="0"/>
              <a:t>2024-04-14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DCCF4-65A3-4B3D-A3FF-98054B20C48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021256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B3665-91F0-4373-B32B-2D6A2729E607}" type="datetimeFigureOut">
              <a:rPr lang="ko-KR" altLang="en-US" smtClean="0"/>
              <a:t>2024-04-14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DCCF4-65A3-4B3D-A3FF-98054B20C48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924662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B3665-91F0-4373-B32B-2D6A2729E607}" type="datetimeFigureOut">
              <a:rPr lang="ko-KR" altLang="en-US" smtClean="0"/>
              <a:t>2024-04-14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DCCF4-65A3-4B3D-A3FF-98054B20C48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269595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B3665-91F0-4373-B32B-2D6A2729E607}" type="datetimeFigureOut">
              <a:rPr lang="ko-KR" altLang="en-US" smtClean="0"/>
              <a:t>2024-04-14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DCCF4-65A3-4B3D-A3FF-98054B20C48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526227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B3665-91F0-4373-B32B-2D6A2729E607}" type="datetimeFigureOut">
              <a:rPr lang="ko-KR" altLang="en-US" smtClean="0"/>
              <a:t>2024-04-14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DCCF4-65A3-4B3D-A3FF-98054B20C48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018938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9B3665-91F0-4373-B32B-2D6A2729E607}" type="datetimeFigureOut">
              <a:rPr lang="ko-KR" altLang="en-US" smtClean="0"/>
              <a:t>2024-04-14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DDCCF4-65A3-4B3D-A3FF-98054B20C48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328331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363" y="344488"/>
            <a:ext cx="8421687" cy="6173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627784" y="4931876"/>
            <a:ext cx="59046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>
                <a:solidFill>
                  <a:srgbClr val="0070C0"/>
                </a:solidFill>
              </a:rPr>
              <a:t>※ A3MU : </a:t>
            </a:r>
            <a:r>
              <a:rPr lang="ko-KR" altLang="en-US" dirty="0" smtClean="0">
                <a:solidFill>
                  <a:srgbClr val="0070C0"/>
                </a:solidFill>
              </a:rPr>
              <a:t>모든 연결 디바이스에서 인터넷 연결</a:t>
            </a:r>
            <a:endParaRPr lang="ko-KR" altLang="en-US" dirty="0">
              <a:solidFill>
                <a:srgbClr val="0070C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55600" y="188640"/>
            <a:ext cx="2128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 smtClean="0">
                <a:solidFill>
                  <a:srgbClr val="0070C0"/>
                </a:solidFill>
              </a:rPr>
              <a:t>A3MU : </a:t>
            </a:r>
            <a:r>
              <a:rPr lang="ko-KR" altLang="en-US" b="1" dirty="0" smtClean="0">
                <a:solidFill>
                  <a:srgbClr val="0070C0"/>
                </a:solidFill>
              </a:rPr>
              <a:t>정상 작동</a:t>
            </a:r>
            <a:endParaRPr lang="ko-KR" altLang="en-US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00564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125" y="358775"/>
            <a:ext cx="8412163" cy="6145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627784" y="4005064"/>
            <a:ext cx="59046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>
                <a:solidFill>
                  <a:srgbClr val="0070C0"/>
                </a:solidFill>
              </a:rPr>
              <a:t>※ A3MU : </a:t>
            </a:r>
            <a:r>
              <a:rPr lang="ko-KR" altLang="en-US" dirty="0" smtClean="0">
                <a:solidFill>
                  <a:srgbClr val="0070C0"/>
                </a:solidFill>
              </a:rPr>
              <a:t>모든 연결 디바이스에서 인터넷 연결</a:t>
            </a:r>
            <a:endParaRPr lang="ko-KR" altLang="en-US" dirty="0">
              <a:solidFill>
                <a:srgbClr val="0070C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55600" y="188640"/>
            <a:ext cx="2128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 smtClean="0">
                <a:solidFill>
                  <a:srgbClr val="0070C0"/>
                </a:solidFill>
              </a:rPr>
              <a:t>A3MU : </a:t>
            </a:r>
            <a:r>
              <a:rPr lang="ko-KR" altLang="en-US" b="1" dirty="0" smtClean="0">
                <a:solidFill>
                  <a:srgbClr val="0070C0"/>
                </a:solidFill>
              </a:rPr>
              <a:t>정상 작동</a:t>
            </a:r>
            <a:endParaRPr lang="ko-KR" altLang="en-US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88023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125" y="363538"/>
            <a:ext cx="8412163" cy="6135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폭발 1 4"/>
          <p:cNvSpPr/>
          <p:nvPr/>
        </p:nvSpPr>
        <p:spPr>
          <a:xfrm>
            <a:off x="5148064" y="4365104"/>
            <a:ext cx="2952328" cy="1512168"/>
          </a:xfrm>
          <a:prstGeom prst="irregularSeal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1100" dirty="0" smtClean="0">
                <a:solidFill>
                  <a:srgbClr val="FFFF00"/>
                </a:solidFill>
              </a:rPr>
              <a:t>이 인증 및 암호화를 사용 </a:t>
            </a:r>
            <a:r>
              <a:rPr lang="ko-KR" altLang="en-US" sz="1100" smtClean="0">
                <a:solidFill>
                  <a:srgbClr val="FFFF00"/>
                </a:solidFill>
              </a:rPr>
              <a:t>시 거의 모든 기기에 </a:t>
            </a:r>
            <a:r>
              <a:rPr lang="ko-KR" altLang="en-US" sz="1100" dirty="0" smtClean="0">
                <a:solidFill>
                  <a:srgbClr val="FFFF00"/>
                </a:solidFill>
              </a:rPr>
              <a:t>인터넷 없음 발생</a:t>
            </a:r>
            <a:endParaRPr lang="ko-KR" altLang="en-US" sz="1100" dirty="0">
              <a:solidFill>
                <a:srgbClr val="FFFF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55600" y="188640"/>
            <a:ext cx="2056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 smtClean="0">
                <a:solidFill>
                  <a:srgbClr val="0070C0"/>
                </a:solidFill>
              </a:rPr>
              <a:t>GIGA : </a:t>
            </a:r>
            <a:r>
              <a:rPr lang="ko-KR" altLang="en-US" b="1" dirty="0" smtClean="0">
                <a:solidFill>
                  <a:srgbClr val="0070C0"/>
                </a:solidFill>
              </a:rPr>
              <a:t>문제 발생</a:t>
            </a:r>
            <a:endParaRPr lang="ko-KR" altLang="en-US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73909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600" y="354013"/>
            <a:ext cx="8431213" cy="6154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55600" y="188640"/>
            <a:ext cx="2128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 smtClean="0">
                <a:solidFill>
                  <a:srgbClr val="0070C0"/>
                </a:solidFill>
              </a:rPr>
              <a:t>GIGA : </a:t>
            </a:r>
            <a:r>
              <a:rPr lang="ko-KR" altLang="en-US" b="1" dirty="0" smtClean="0">
                <a:solidFill>
                  <a:srgbClr val="0070C0"/>
                </a:solidFill>
              </a:rPr>
              <a:t>문제 발생</a:t>
            </a:r>
            <a:endParaRPr lang="ko-KR" altLang="en-US" b="1" dirty="0">
              <a:solidFill>
                <a:srgbClr val="0070C0"/>
              </a:solidFill>
            </a:endParaRPr>
          </a:p>
        </p:txBody>
      </p:sp>
      <p:sp>
        <p:nvSpPr>
          <p:cNvPr id="5" name="폭발 1 4"/>
          <p:cNvSpPr/>
          <p:nvPr/>
        </p:nvSpPr>
        <p:spPr>
          <a:xfrm>
            <a:off x="5148064" y="4365104"/>
            <a:ext cx="2952328" cy="1512168"/>
          </a:xfrm>
          <a:prstGeom prst="irregularSeal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1100" dirty="0" smtClean="0">
                <a:solidFill>
                  <a:srgbClr val="FFFF00"/>
                </a:solidFill>
              </a:rPr>
              <a:t>이 인증 및 암호화를 사용 시 거의 모든 기기에 인터넷 없음 발생</a:t>
            </a:r>
            <a:endParaRPr lang="ko-KR" altLang="en-US" sz="11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8259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363" y="377825"/>
            <a:ext cx="8421687" cy="6107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폭발 1 2"/>
          <p:cNvSpPr/>
          <p:nvPr/>
        </p:nvSpPr>
        <p:spPr>
          <a:xfrm>
            <a:off x="3347864" y="3614510"/>
            <a:ext cx="4176464" cy="2118746"/>
          </a:xfrm>
          <a:prstGeom prst="irregularSeal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1100" dirty="0" smtClean="0">
                <a:solidFill>
                  <a:srgbClr val="FFFF00"/>
                </a:solidFill>
              </a:rPr>
              <a:t>-</a:t>
            </a:r>
            <a:r>
              <a:rPr lang="ko-KR" altLang="en-US" sz="1100" dirty="0" smtClean="0">
                <a:solidFill>
                  <a:srgbClr val="FFFF00"/>
                </a:solidFill>
              </a:rPr>
              <a:t>목록에는 표시되나 </a:t>
            </a:r>
            <a:r>
              <a:rPr lang="ko-KR" altLang="en-US" sz="1100" dirty="0" smtClean="0">
                <a:solidFill>
                  <a:srgbClr val="FFFF00"/>
                </a:solidFill>
              </a:rPr>
              <a:t>실제 해당 디바이스엔 인터넷 없음 </a:t>
            </a:r>
            <a:r>
              <a:rPr lang="ko-KR" altLang="en-US" sz="1100" dirty="0" smtClean="0">
                <a:solidFill>
                  <a:srgbClr val="FFFF00"/>
                </a:solidFill>
              </a:rPr>
              <a:t>표출</a:t>
            </a:r>
            <a:endParaRPr lang="en-US" altLang="ko-KR" sz="1100" dirty="0" smtClean="0">
              <a:solidFill>
                <a:srgbClr val="FFFF00"/>
              </a:solidFill>
            </a:endParaRPr>
          </a:p>
          <a:p>
            <a:r>
              <a:rPr lang="en-US" altLang="ko-KR" sz="1100" dirty="0" smtClean="0">
                <a:solidFill>
                  <a:srgbClr val="FFFF00"/>
                </a:solidFill>
              </a:rPr>
              <a:t>-A3MU </a:t>
            </a:r>
            <a:r>
              <a:rPr lang="ko-KR" altLang="en-US" sz="1100" dirty="0" smtClean="0">
                <a:solidFill>
                  <a:srgbClr val="FFFF00"/>
                </a:solidFill>
              </a:rPr>
              <a:t>의</a:t>
            </a:r>
            <a:r>
              <a:rPr lang="en-US" altLang="ko-KR" sz="1100" dirty="0" smtClean="0">
                <a:solidFill>
                  <a:srgbClr val="FFFF00"/>
                </a:solidFill>
              </a:rPr>
              <a:t> </a:t>
            </a:r>
            <a:r>
              <a:rPr lang="ko-KR" altLang="en-US" sz="1100" dirty="0" err="1" smtClean="0">
                <a:solidFill>
                  <a:srgbClr val="FFFF00"/>
                </a:solidFill>
              </a:rPr>
              <a:t>표시창과</a:t>
            </a:r>
            <a:r>
              <a:rPr lang="ko-KR" altLang="en-US" sz="1100" dirty="0">
                <a:solidFill>
                  <a:srgbClr val="FFFF00"/>
                </a:solidFill>
              </a:rPr>
              <a:t> </a:t>
            </a:r>
            <a:r>
              <a:rPr lang="ko-KR" altLang="en-US" sz="1100" dirty="0" smtClean="0">
                <a:solidFill>
                  <a:srgbClr val="FFFF00"/>
                </a:solidFill>
              </a:rPr>
              <a:t>표시 내용이 다름</a:t>
            </a:r>
            <a:r>
              <a:rPr lang="en-US" altLang="ko-KR" sz="1100" dirty="0" smtClean="0">
                <a:solidFill>
                  <a:srgbClr val="FFFF00"/>
                </a:solidFill>
              </a:rPr>
              <a:t>(A3MU</a:t>
            </a:r>
            <a:r>
              <a:rPr lang="ko-KR" altLang="en-US" sz="1100" dirty="0" smtClean="0">
                <a:solidFill>
                  <a:srgbClr val="FFFF00"/>
                </a:solidFill>
              </a:rPr>
              <a:t>의 경우 모든 디바이스가 인터넷에 연결됨</a:t>
            </a:r>
            <a:endParaRPr lang="ko-KR" altLang="en-US" sz="1100" dirty="0">
              <a:solidFill>
                <a:srgbClr val="FFFF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55600" y="188640"/>
            <a:ext cx="2128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 smtClean="0">
                <a:solidFill>
                  <a:srgbClr val="0070C0"/>
                </a:solidFill>
              </a:rPr>
              <a:t>GIGA : </a:t>
            </a:r>
            <a:r>
              <a:rPr lang="ko-KR" altLang="en-US" b="1" dirty="0" smtClean="0">
                <a:solidFill>
                  <a:srgbClr val="0070C0"/>
                </a:solidFill>
              </a:rPr>
              <a:t>문제 발</a:t>
            </a:r>
            <a:r>
              <a:rPr lang="ko-KR" altLang="en-US" b="1" dirty="0">
                <a:solidFill>
                  <a:srgbClr val="0070C0"/>
                </a:solidFill>
              </a:rPr>
              <a:t>생</a:t>
            </a:r>
          </a:p>
        </p:txBody>
      </p:sp>
      <p:sp>
        <p:nvSpPr>
          <p:cNvPr id="2" name="모서리가 둥근 직사각형 1"/>
          <p:cNvSpPr/>
          <p:nvPr/>
        </p:nvSpPr>
        <p:spPr>
          <a:xfrm>
            <a:off x="2555776" y="2708920"/>
            <a:ext cx="5832648" cy="792088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모서리가 둥근 직사각형 5"/>
          <p:cNvSpPr/>
          <p:nvPr/>
        </p:nvSpPr>
        <p:spPr>
          <a:xfrm>
            <a:off x="2573507" y="1268760"/>
            <a:ext cx="5832648" cy="1008112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613650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1085</TotalTime>
  <Words>84</Words>
  <Application>Microsoft Office PowerPoint</Application>
  <PresentationFormat>화면 슬라이드 쇼(4:3)</PresentationFormat>
  <Paragraphs>11</Paragraphs>
  <Slides>5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5</vt:i4>
      </vt:variant>
    </vt:vector>
  </HeadingPairs>
  <TitlesOfParts>
    <vt:vector size="6" baseType="lpstr"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Joseph</dc:creator>
  <cp:lastModifiedBy>박제은</cp:lastModifiedBy>
  <cp:revision>47</cp:revision>
  <dcterms:created xsi:type="dcterms:W3CDTF">2023-07-01T03:34:26Z</dcterms:created>
  <dcterms:modified xsi:type="dcterms:W3CDTF">2024-04-14T01:23:53Z</dcterms:modified>
</cp:coreProperties>
</file>