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9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A3B5B9A-50F4-0D58-0EDA-50D3D073C9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8079ADE-1F76-D327-DF60-7F77E3BFA1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8A5AE31-D5D8-B3AA-9CD4-DF58AB96A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AAFA-5053-428B-9051-CB4D9348A01E}" type="datetimeFigureOut">
              <a:rPr lang="ko-KR" altLang="en-US" smtClean="0"/>
              <a:t>2024-06-26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3E28E51-9DF0-89D9-34A7-C532DA2B7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BA358EF-B326-F1CF-5E29-3D8AD594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A109-6F4F-4A34-BAD8-AF5C4CCF9F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5175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35328D6-51B6-EA86-7239-ECB74D690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A3AB9DD-CD42-F4A4-AAB9-8096D19BE6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ADF3F28-3A70-2318-C05C-5A1B73A6A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AAFA-5053-428B-9051-CB4D9348A01E}" type="datetimeFigureOut">
              <a:rPr lang="ko-KR" altLang="en-US" smtClean="0"/>
              <a:t>2024-06-26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84BD89F-973C-046E-65CA-F46FFAEA6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9D99E09-FFB8-C254-B2C9-C2F84AC52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A109-6F4F-4A34-BAD8-AF5C4CCF9F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1775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57564F71-D14C-4D1A-753D-1AE95CE8B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C9C61F8-1C3F-49F8-399D-CD858F509E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6F2B1C5-4D6F-F90C-4C1B-9AF19558B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AAFA-5053-428B-9051-CB4D9348A01E}" type="datetimeFigureOut">
              <a:rPr lang="ko-KR" altLang="en-US" smtClean="0"/>
              <a:t>2024-06-26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2F827C7-B2B5-BC78-4144-F61F54687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6451520-9F7F-EF68-B338-F8F51184C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A109-6F4F-4A34-BAD8-AF5C4CCF9F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396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A755F5A-1247-A19B-C569-B1EDD3004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7353DAE-854A-4084-150B-80ED8E3033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AFBF720-8ED9-1720-94D6-58C136AA7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AAFA-5053-428B-9051-CB4D9348A01E}" type="datetimeFigureOut">
              <a:rPr lang="ko-KR" altLang="en-US" smtClean="0"/>
              <a:t>2024-06-26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E399859-C0BD-782A-EDAE-CF4007666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21F1A87-A5B7-AD29-65EF-6482DFB91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A109-6F4F-4A34-BAD8-AF5C4CCF9F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0075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3B481B4-F028-CC42-C175-9AA475989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F94E0E7-0BE9-D236-1D19-7B0B6A8E7A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962AB4E-7FBC-32C4-7BCE-9C71B846A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AAFA-5053-428B-9051-CB4D9348A01E}" type="datetimeFigureOut">
              <a:rPr lang="ko-KR" altLang="en-US" smtClean="0"/>
              <a:t>2024-06-26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0895E08-E1FC-9BC8-51FD-495B5AE84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CEE5101-326A-F662-4958-0C9D861AB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A109-6F4F-4A34-BAD8-AF5C4CCF9F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4267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F173B94-FDF5-5933-32FF-5167762F2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1706507-64E4-106B-5D5E-0AA64969D6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95BB988-2A3C-5EF8-B878-2B732D69EC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DD290AF-B78D-8FD8-F01F-B44DE7423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AAFA-5053-428B-9051-CB4D9348A01E}" type="datetimeFigureOut">
              <a:rPr lang="ko-KR" altLang="en-US" smtClean="0"/>
              <a:t>2024-06-26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CE60FF4-05B4-A95D-F714-D5207429D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2C633D1-E5D3-A699-091D-3AA7AAB84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A109-6F4F-4A34-BAD8-AF5C4CCF9F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0911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9211E0C-BEDF-F653-E099-924F919F3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59858B4-83F1-3F16-C9C9-8BEE0E694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C5DA594-DCE9-219F-7F97-6BF4FB1FFD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A89B338-384B-293D-24BC-DC62E6D2CF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6C4657F-665F-E3FA-0A21-77D6C5401E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33A85937-C2CA-30D7-9295-B54FDBCEC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AAFA-5053-428B-9051-CB4D9348A01E}" type="datetimeFigureOut">
              <a:rPr lang="ko-KR" altLang="en-US" smtClean="0"/>
              <a:t>2024-06-26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E8ED0A0-3BCA-D732-7504-5F8600544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DC3C28F-CA88-39BD-8E0F-3345A1E46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A109-6F4F-4A34-BAD8-AF5C4CCF9F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5550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1982318-BDEF-AE4E-72F8-297DE1FB3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0A239E3-B505-A603-8773-38944D689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AAFA-5053-428B-9051-CB4D9348A01E}" type="datetimeFigureOut">
              <a:rPr lang="ko-KR" altLang="en-US" smtClean="0"/>
              <a:t>2024-06-26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F3DCD97-7F19-091C-D408-8BD8114AF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F4E04029-F3FA-FD1F-72F6-653492BF1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A109-6F4F-4A34-BAD8-AF5C4CCF9F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1269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3B878D25-56B2-5D17-1824-8702CC2B5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AAFA-5053-428B-9051-CB4D9348A01E}" type="datetimeFigureOut">
              <a:rPr lang="ko-KR" altLang="en-US" smtClean="0"/>
              <a:t>2024-06-26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67502FA-6FCD-D9D3-CB3F-0AD67C43D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9FF3B45-F503-FE21-D8A3-F938D5DDB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A109-6F4F-4A34-BAD8-AF5C4CCF9F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72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CF8190C-833A-7ECA-0BE3-26A61BB9D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1860984-D296-29A0-7BCE-4EC0DF9D2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5D607C0-CACD-0A27-4694-7EB4E150A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1FF7050-29F6-53C9-4A3D-7311693A9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AAFA-5053-428B-9051-CB4D9348A01E}" type="datetimeFigureOut">
              <a:rPr lang="ko-KR" altLang="en-US" smtClean="0"/>
              <a:t>2024-06-26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E586E17-6697-19E9-2753-7281369CB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C2A0C98-56DE-AEC2-C1B0-46B1FF029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A109-6F4F-4A34-BAD8-AF5C4CCF9F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9909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0EC4C61-BD6C-157D-6F3A-0DD4B8579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2AD2CAA-2E1A-3AC0-F868-4E24A33604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FC345B6-37D5-80AE-DE46-5C5150B274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357CCF7-5128-0460-43A5-D0B9B9AFC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AAFA-5053-428B-9051-CB4D9348A01E}" type="datetimeFigureOut">
              <a:rPr lang="ko-KR" altLang="en-US" smtClean="0"/>
              <a:t>2024-06-26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9FFAD16-88CE-858D-1676-C8AACD7DE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56BF954-D821-31AF-C8C7-D2A82B71D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A109-6F4F-4A34-BAD8-AF5C4CCF9F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4518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5404BBC5-5B93-0622-A050-1F4CC1FFD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E3E4CD3-92CB-3A60-3C08-9270C4095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617BDE5-B35D-396F-3756-B45EE0C314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5DAAFA-5053-428B-9051-CB4D9348A01E}" type="datetimeFigureOut">
              <a:rPr lang="ko-KR" altLang="en-US" smtClean="0"/>
              <a:t>2024-06-26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1873E07-D3C3-87E1-AA6B-0424419FF8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D47F1C6-6A88-7EA0-1AEE-D4789F42FA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5DA109-6F4F-4A34-BAD8-AF5C4CCF9F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6586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9C1B31E4-2296-50F6-0994-BA3439089993}"/>
              </a:ext>
            </a:extLst>
          </p:cNvPr>
          <p:cNvSpPr/>
          <p:nvPr/>
        </p:nvSpPr>
        <p:spPr>
          <a:xfrm>
            <a:off x="4931133" y="2168651"/>
            <a:ext cx="1868558" cy="96820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AX5400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28B81AE-333D-8C69-344D-5579EE22F2B8}"/>
              </a:ext>
            </a:extLst>
          </p:cNvPr>
          <p:cNvSpPr/>
          <p:nvPr/>
        </p:nvSpPr>
        <p:spPr>
          <a:xfrm>
            <a:off x="7968531" y="2284012"/>
            <a:ext cx="1423283" cy="73748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AX3000SM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9A08D90-B07F-8EB6-6AA6-A8156C27B28A}"/>
              </a:ext>
            </a:extLst>
          </p:cNvPr>
          <p:cNvSpPr/>
          <p:nvPr/>
        </p:nvSpPr>
        <p:spPr>
          <a:xfrm>
            <a:off x="8425730" y="3888188"/>
            <a:ext cx="500933" cy="84283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EX A6</a:t>
            </a:r>
            <a:endParaRPr lang="ko-KR" altLang="en-US" dirty="0"/>
          </a:p>
        </p:txBody>
      </p: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77B69BE0-8A65-4204-4797-D8A35AC253AB}"/>
              </a:ext>
            </a:extLst>
          </p:cNvPr>
          <p:cNvCxnSpPr>
            <a:stCxn id="6" idx="2"/>
            <a:endCxn id="8" idx="0"/>
          </p:cNvCxnSpPr>
          <p:nvPr/>
        </p:nvCxnSpPr>
        <p:spPr>
          <a:xfrm flipH="1">
            <a:off x="8676197" y="3021495"/>
            <a:ext cx="3976" cy="86669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27D2620-607E-537B-48BC-CE85576C115F}"/>
              </a:ext>
            </a:extLst>
          </p:cNvPr>
          <p:cNvSpPr txBox="1"/>
          <p:nvPr/>
        </p:nvSpPr>
        <p:spPr>
          <a:xfrm>
            <a:off x="8926663" y="4428877"/>
            <a:ext cx="803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x10</a:t>
            </a:r>
            <a:endParaRPr lang="ko-KR" altLang="en-US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4DD3C0D-496F-164C-7D2E-E318F3B667FE}"/>
              </a:ext>
            </a:extLst>
          </p:cNvPr>
          <p:cNvSpPr/>
          <p:nvPr/>
        </p:nvSpPr>
        <p:spPr>
          <a:xfrm>
            <a:off x="1800308" y="2284012"/>
            <a:ext cx="1423283" cy="73748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AX3000SM</a:t>
            </a:r>
            <a:endParaRPr lang="ko-KR" altLang="en-US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D0FA65C-491C-E26B-D382-8BF396184A59}"/>
              </a:ext>
            </a:extLst>
          </p:cNvPr>
          <p:cNvSpPr/>
          <p:nvPr/>
        </p:nvSpPr>
        <p:spPr>
          <a:xfrm>
            <a:off x="2257507" y="3888188"/>
            <a:ext cx="500933" cy="84283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EX A6</a:t>
            </a:r>
            <a:endParaRPr lang="ko-KR" altLang="en-US" dirty="0"/>
          </a:p>
        </p:txBody>
      </p: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C68CF25F-37D6-EA40-CC03-02E43F95F715}"/>
              </a:ext>
            </a:extLst>
          </p:cNvPr>
          <p:cNvCxnSpPr>
            <a:stCxn id="13" idx="2"/>
            <a:endCxn id="14" idx="0"/>
          </p:cNvCxnSpPr>
          <p:nvPr/>
        </p:nvCxnSpPr>
        <p:spPr>
          <a:xfrm flipH="1">
            <a:off x="2507974" y="3021495"/>
            <a:ext cx="3976" cy="86669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5CF0B1D-5D25-960D-EEF6-B336423BEBE3}"/>
              </a:ext>
            </a:extLst>
          </p:cNvPr>
          <p:cNvSpPr txBox="1"/>
          <p:nvPr/>
        </p:nvSpPr>
        <p:spPr>
          <a:xfrm>
            <a:off x="2758440" y="4428877"/>
            <a:ext cx="803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x10</a:t>
            </a:r>
            <a:endParaRPr lang="ko-KR" altLang="en-US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8C9CE0C-94B9-D3E4-324E-028AC3980EC9}"/>
              </a:ext>
            </a:extLst>
          </p:cNvPr>
          <p:cNvSpPr/>
          <p:nvPr/>
        </p:nvSpPr>
        <p:spPr>
          <a:xfrm>
            <a:off x="5610639" y="3888188"/>
            <a:ext cx="500933" cy="84283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EX A6</a:t>
            </a:r>
            <a:endParaRPr lang="ko-KR" altLang="en-US" dirty="0"/>
          </a:p>
        </p:txBody>
      </p: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57D79234-EF72-B4C0-03BA-EF9B117A90D1}"/>
              </a:ext>
            </a:extLst>
          </p:cNvPr>
          <p:cNvCxnSpPr>
            <a:cxnSpLocks/>
            <a:stCxn id="4" idx="2"/>
            <a:endCxn id="17" idx="0"/>
          </p:cNvCxnSpPr>
          <p:nvPr/>
        </p:nvCxnSpPr>
        <p:spPr>
          <a:xfrm flipH="1">
            <a:off x="5861106" y="3136857"/>
            <a:ext cx="4306" cy="75133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86A31B0-1B52-9A7E-6792-A47DEF487A79}"/>
              </a:ext>
            </a:extLst>
          </p:cNvPr>
          <p:cNvSpPr txBox="1"/>
          <p:nvPr/>
        </p:nvSpPr>
        <p:spPr>
          <a:xfrm>
            <a:off x="6111572" y="4428877"/>
            <a:ext cx="803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x10</a:t>
            </a:r>
            <a:endParaRPr lang="ko-KR" altLang="en-US" dirty="0"/>
          </a:p>
        </p:txBody>
      </p: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D2967A9E-6641-C859-67F7-C2213C93EA7B}"/>
              </a:ext>
            </a:extLst>
          </p:cNvPr>
          <p:cNvCxnSpPr>
            <a:cxnSpLocks/>
            <a:stCxn id="13" idx="3"/>
            <a:endCxn id="4" idx="1"/>
          </p:cNvCxnSpPr>
          <p:nvPr/>
        </p:nvCxnSpPr>
        <p:spPr>
          <a:xfrm>
            <a:off x="3223591" y="2652754"/>
            <a:ext cx="170754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55DAA74E-07F4-7131-351E-B9354F1E7D54}"/>
              </a:ext>
            </a:extLst>
          </p:cNvPr>
          <p:cNvCxnSpPr>
            <a:cxnSpLocks/>
            <a:stCxn id="4" idx="3"/>
            <a:endCxn id="6" idx="1"/>
          </p:cNvCxnSpPr>
          <p:nvPr/>
        </p:nvCxnSpPr>
        <p:spPr>
          <a:xfrm>
            <a:off x="6799691" y="2652754"/>
            <a:ext cx="116884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7306A21F-A9AA-FE3E-B798-E49E93E0D1E5}"/>
              </a:ext>
            </a:extLst>
          </p:cNvPr>
          <p:cNvSpPr/>
          <p:nvPr/>
        </p:nvSpPr>
        <p:spPr>
          <a:xfrm>
            <a:off x="1178118" y="580445"/>
            <a:ext cx="9835763" cy="508088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397B815-CC82-BA3F-D6EC-C54EA9860AB7}"/>
              </a:ext>
            </a:extLst>
          </p:cNvPr>
          <p:cNvSpPr txBox="1"/>
          <p:nvPr/>
        </p:nvSpPr>
        <p:spPr>
          <a:xfrm>
            <a:off x="1267569" y="655539"/>
            <a:ext cx="1604176" cy="366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/>
              <a:t>EasyMesh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61032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13</Words>
  <Application>Microsoft Office PowerPoint</Application>
  <PresentationFormat>와이드스크린</PresentationFormat>
  <Paragraphs>10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김기운</dc:creator>
  <cp:lastModifiedBy>김기운</cp:lastModifiedBy>
  <cp:revision>2</cp:revision>
  <dcterms:created xsi:type="dcterms:W3CDTF">2024-06-24T01:20:12Z</dcterms:created>
  <dcterms:modified xsi:type="dcterms:W3CDTF">2024-06-26T08:08:22Z</dcterms:modified>
</cp:coreProperties>
</file>