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9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19C94E-3627-8A65-A4F4-A3E02FFDF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4E45FF3-8CC7-E14D-E95D-ECF11418C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D203461-403E-0A5E-4118-F829D49A6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D44E2B7-E37E-1077-514B-4E786D444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9FA807-F61E-3D37-D585-C1A3CD4D7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896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AA139A-B848-5BF9-6DFC-3BE7828B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8E03494-B04A-233B-DE21-6AA681DE0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0228555-30B6-DD4F-A553-714C2CB10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109366-A5F9-9A9F-6DF3-2E6065F02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265CCB-48F4-74C9-E41C-66F1B6B6B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307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BE516BC-536B-3CBA-EB87-81DAEBEE47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C569A70-C07E-F1C1-EE2F-5D627EE56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578E6D8-0958-5C9A-E8E0-099988062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4F15D46-4F39-5AD1-7253-F901F1DF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91A9DE2-2FA1-5C45-7129-46946057B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4242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2F1BC0-A382-BF24-D37A-A4D316B09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D812836-C526-CC96-8F85-540698CA0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07D29C-6751-E31C-B432-CCA41E794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FD43114-6C67-5CBD-F5C7-19C9264C3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C037C06-DC25-7EC7-F492-4265F1189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444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4FBED9-8D18-E0B0-483F-BA5B00723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C51C243-123E-75EC-FC26-8BF1335D1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E6CF12-CA44-D885-66ED-298C5E880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EEC73C-3AA8-14EA-2C96-12267BAB9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1F1CA23-ED72-4C8F-74A6-3D2F0A01E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323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ABB898-4713-6092-DAB5-4011C25F7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FA56A6F-8672-0E75-D202-441095FCF8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D808E00-D380-1064-D680-AAD604CD1B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12F8695-D461-1EFB-79DF-DFF946E69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9BF9020-03C8-27F5-035A-BAE7776F9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80DA7E7-4E26-BBAF-52BD-7586C7FAA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8357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57ABF5-F718-BC2C-0360-2F96FF1D5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223DAE2-6CA0-C61F-307B-0D09F11E5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4ABB48-B1E7-62C3-78AE-9616BE893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3004641-EADC-9922-0879-AFE635FE55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79D46B4-D3FC-7BBD-D4B4-14E4B5CEC5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6F23C05-781B-2D89-D22D-393082414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12336033-23B4-54C2-49D7-F740189CA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8DCCB87-95B4-31DC-4F25-6D7F8419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424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1DD292-2C53-DAE5-9E13-F35ACCBA2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BE0A551-C594-5E0C-A91E-05AAA9EEA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13E1925-A00D-C2A3-A4E4-5D979C284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672F503-0691-A06B-9726-5B8CB5CE2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52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F0ECB74-DF84-161B-DFED-4E74C85A3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E762AB1-6B60-D49F-6F3E-2567292F4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0C8ADDF-87B1-F470-9596-9A0378988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8280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BFE6B9-A089-C005-CB27-03FE24CE3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3A40436-4ED1-B1D1-6FF5-8D228122D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D9B45EF-F475-940E-F342-7586BD152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EE34D76-6963-EA81-AD87-85B3E1736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244BBCF-F87A-8A8B-026F-663227163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E0F3B5E-D585-D9BD-D4AD-2F0AC5A3B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8070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B5F42A-F8DB-BFB3-6AF1-A6606CC50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6354211-4B5E-D060-8414-B7CABE36C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E553CA8-C6C9-5BA4-F09F-8B5F6D076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E52C0B4-C3CE-BD83-E209-0730F36DB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2BBDFFB-554D-8AA6-539E-41E6EF0B5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1DC43A9-68A9-027D-3099-AE1367297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63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53AA0F3-B29C-8971-D620-0E2CDB276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5ED9D6D-6D7A-54B4-51E3-728F33555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AF7E2F3-A91C-E6A2-9423-B8D5201ABC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451531-FEBF-43B5-A630-B39B924AEF8A}" type="datetimeFigureOut">
              <a:rPr lang="ko-KR" altLang="en-US" smtClean="0"/>
              <a:t>2024-07-01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6157413-8FEB-15CD-0DF6-E66A296F6F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8B5AD46-4829-11BC-41C3-C76605D42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61E0F4-CBE3-4A49-A368-F8BFADEF14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61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A46264E9-E25D-D582-CB78-990006DBBA3A}"/>
              </a:ext>
            </a:extLst>
          </p:cNvPr>
          <p:cNvSpPr/>
          <p:nvPr/>
        </p:nvSpPr>
        <p:spPr>
          <a:xfrm>
            <a:off x="1028087" y="103368"/>
            <a:ext cx="1447423" cy="13074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AX3000M</a:t>
            </a:r>
          </a:p>
          <a:p>
            <a:pPr algn="ctr"/>
            <a:r>
              <a:rPr lang="en-US" altLang="ko-KR" dirty="0"/>
              <a:t>192.168.7.1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B1E763C0-5802-E1B5-7D3E-F19DBC47A23E}"/>
              </a:ext>
            </a:extLst>
          </p:cNvPr>
          <p:cNvSpPr/>
          <p:nvPr/>
        </p:nvSpPr>
        <p:spPr>
          <a:xfrm>
            <a:off x="1028088" y="3522428"/>
            <a:ext cx="1381157" cy="13074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AX5400</a:t>
            </a:r>
          </a:p>
          <a:p>
            <a:pPr algn="ctr"/>
            <a:r>
              <a:rPr lang="en-US" altLang="ko-KR" dirty="0"/>
              <a:t>192.168.8.1</a:t>
            </a:r>
            <a:endParaRPr lang="ko-KR" altLang="en-US" dirty="0"/>
          </a:p>
        </p:txBody>
      </p:sp>
      <p:cxnSp>
        <p:nvCxnSpPr>
          <p:cNvPr id="14" name="연결선: 꺾임 13">
            <a:extLst>
              <a:ext uri="{FF2B5EF4-FFF2-40B4-BE49-F238E27FC236}">
                <a16:creationId xmlns:a16="http://schemas.microsoft.com/office/drawing/2014/main" id="{5D709CED-EEB1-ABFF-E60C-9D08C9B20F98}"/>
              </a:ext>
            </a:extLst>
          </p:cNvPr>
          <p:cNvCxnSpPr>
            <a:cxnSpLocks/>
            <a:stCxn id="4" idx="1"/>
            <a:endCxn id="2" idx="1"/>
          </p:cNvCxnSpPr>
          <p:nvPr/>
        </p:nvCxnSpPr>
        <p:spPr>
          <a:xfrm rot="10800000" flipH="1" flipV="1">
            <a:off x="1028086" y="757084"/>
            <a:ext cx="1" cy="3419060"/>
          </a:xfrm>
          <a:prstGeom prst="bentConnector3">
            <a:avLst>
              <a:gd name="adj1" fmla="val -2286000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8C14DC6-839D-D785-ECE4-FB5DF7B05D33}"/>
              </a:ext>
            </a:extLst>
          </p:cNvPr>
          <p:cNvSpPr txBox="1"/>
          <p:nvPr/>
        </p:nvSpPr>
        <p:spPr>
          <a:xfrm>
            <a:off x="445273" y="387752"/>
            <a:ext cx="922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LAN</a:t>
            </a:r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730EBB-35D5-4B12-22BA-2AAE34DA769E}"/>
              </a:ext>
            </a:extLst>
          </p:cNvPr>
          <p:cNvSpPr txBox="1"/>
          <p:nvPr/>
        </p:nvSpPr>
        <p:spPr>
          <a:xfrm>
            <a:off x="278295" y="4176144"/>
            <a:ext cx="922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WAN</a:t>
            </a:r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48D3FC-67D4-10FD-C08F-D46EDCF4914E}"/>
              </a:ext>
            </a:extLst>
          </p:cNvPr>
          <p:cNvSpPr txBox="1"/>
          <p:nvPr/>
        </p:nvSpPr>
        <p:spPr>
          <a:xfrm>
            <a:off x="906447" y="4834874"/>
            <a:ext cx="260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192.168.7.3</a:t>
            </a:r>
            <a:r>
              <a:rPr lang="ko-KR" altLang="en-US" dirty="0"/>
              <a:t>할당 받음</a:t>
            </a:r>
          </a:p>
        </p:txBody>
      </p:sp>
      <p:cxnSp>
        <p:nvCxnSpPr>
          <p:cNvPr id="26" name="연결선: 꺾임 25">
            <a:extLst>
              <a:ext uri="{FF2B5EF4-FFF2-40B4-BE49-F238E27FC236}">
                <a16:creationId xmlns:a16="http://schemas.microsoft.com/office/drawing/2014/main" id="{522DF247-A051-EABE-88DD-51B73B4972BF}"/>
              </a:ext>
            </a:extLst>
          </p:cNvPr>
          <p:cNvCxnSpPr>
            <a:cxnSpLocks/>
            <a:stCxn id="4" idx="3"/>
            <a:endCxn id="28" idx="1"/>
          </p:cNvCxnSpPr>
          <p:nvPr/>
        </p:nvCxnSpPr>
        <p:spPr>
          <a:xfrm>
            <a:off x="2475510" y="757084"/>
            <a:ext cx="1884173" cy="1477512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F91091B-B1D4-5B95-7093-5EB90642107D}"/>
              </a:ext>
            </a:extLst>
          </p:cNvPr>
          <p:cNvSpPr/>
          <p:nvPr/>
        </p:nvSpPr>
        <p:spPr>
          <a:xfrm>
            <a:off x="4359683" y="1580880"/>
            <a:ext cx="1447423" cy="13074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PC</a:t>
            </a:r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8F997C-52A5-70DF-0FEB-CD2169D3DBFA}"/>
              </a:ext>
            </a:extLst>
          </p:cNvPr>
          <p:cNvSpPr txBox="1"/>
          <p:nvPr/>
        </p:nvSpPr>
        <p:spPr>
          <a:xfrm>
            <a:off x="4041633" y="2888312"/>
            <a:ext cx="3694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192.168.7.2</a:t>
            </a:r>
            <a:r>
              <a:rPr lang="ko-KR" altLang="en-US" dirty="0"/>
              <a:t>할당 받음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9D5404E-0895-1913-51E7-13C055E3E01F}"/>
              </a:ext>
            </a:extLst>
          </p:cNvPr>
          <p:cNvSpPr txBox="1"/>
          <p:nvPr/>
        </p:nvSpPr>
        <p:spPr>
          <a:xfrm>
            <a:off x="2475510" y="387752"/>
            <a:ext cx="922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LAN</a:t>
            </a:r>
            <a:endParaRPr lang="ko-KR" altLang="en-US" dirty="0"/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7904379D-3707-7ACE-B747-21BBFD657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6708" y="1310195"/>
            <a:ext cx="4325292" cy="2648549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C1CDBF90-A0D7-91B3-D421-CFD0451DA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0122" y="4012693"/>
            <a:ext cx="4341878" cy="285552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1C318B86-CC0F-0DD1-25B2-220A74BE0041}"/>
              </a:ext>
            </a:extLst>
          </p:cNvPr>
          <p:cNvSpPr txBox="1"/>
          <p:nvPr/>
        </p:nvSpPr>
        <p:spPr>
          <a:xfrm>
            <a:off x="1641944" y="5554303"/>
            <a:ext cx="60946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문의사항</a:t>
            </a:r>
            <a:endParaRPr lang="en-US" altLang="ko-KR" dirty="0"/>
          </a:p>
          <a:p>
            <a:r>
              <a:rPr lang="en-US" altLang="ko-KR" dirty="0"/>
              <a:t>192.168.7.2 PC</a:t>
            </a:r>
            <a:r>
              <a:rPr lang="ko-KR" altLang="en-US" dirty="0"/>
              <a:t>에서 </a:t>
            </a:r>
            <a:r>
              <a:rPr lang="en-US" altLang="ko-KR" dirty="0"/>
              <a:t>AX5400</a:t>
            </a:r>
            <a:r>
              <a:rPr lang="ko-KR" altLang="en-US" dirty="0"/>
              <a:t>관리자 페이지 접속 방법</a:t>
            </a:r>
            <a:endParaRPr lang="en-US" altLang="ko-KR" dirty="0"/>
          </a:p>
          <a:p>
            <a:r>
              <a:rPr lang="en-US" altLang="ko-KR" dirty="0"/>
              <a:t>192.168.8.1 </a:t>
            </a:r>
            <a:r>
              <a:rPr lang="ko-KR" altLang="en-US" dirty="0"/>
              <a:t>또는 </a:t>
            </a:r>
            <a:r>
              <a:rPr lang="en-US" altLang="ko-KR" dirty="0"/>
              <a:t>7.3</a:t>
            </a:r>
            <a:r>
              <a:rPr lang="ko-KR" altLang="en-US" dirty="0"/>
              <a:t>으로 접속하려 하지만 옆 사진과 같이 연결이 불가능함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9544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35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김기운</dc:creator>
  <cp:lastModifiedBy>김기운</cp:lastModifiedBy>
  <cp:revision>3</cp:revision>
  <dcterms:created xsi:type="dcterms:W3CDTF">2024-06-28T05:47:23Z</dcterms:created>
  <dcterms:modified xsi:type="dcterms:W3CDTF">2024-07-01T03:45:17Z</dcterms:modified>
</cp:coreProperties>
</file>