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AA9862-A84A-7197-2EA9-2A50F8472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CB165D4-81F8-F691-41B2-EA0D41A16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C2F5F0-B4C4-0680-60F3-F7C800146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3AA358-BD7F-F78C-1ECE-2EB5521D7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2693B0-CFB7-9A7D-A672-9E83D1A8C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689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9979A7-BE32-FF03-3526-847FB926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52C2CA2-E100-FB91-80AA-FAADAD0B3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948BCC-6AD7-7633-117E-CD8D1483F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2E2D33-535E-57C9-7AA8-8C80D3E9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3F1F3B-B896-432F-3369-56681BF0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F6E6FD8-AC99-B499-8025-B19AA0D69B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35F6FDF-5E35-E643-DAFE-C48DBCF19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4ECA2F-E32C-6566-0F7D-5F8EC0D9E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BCC795-1678-A1BD-457A-8CEE7E8D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91235F-6109-F8BA-2646-5A7425ED5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9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810BD8-E850-B8DB-7888-41D9E5A72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479CC3-599D-B4F5-75C1-C95DB7EAA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52D60A-4E28-7C1D-70E6-7BA407892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5E2D63-A0BE-81F1-5A63-F432AFD7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D8CA0DA-5F37-01B4-BEFF-FE5316E26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12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991850-AB66-3201-45BB-862242D5D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AE6EDB2-13A4-5846-538F-14E58908F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B2E562-28C5-A4FA-5917-CF81D793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6A2D0D-4814-02DD-1BE2-1BCF0F52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0F8199E-92D9-49A3-EA8F-717591822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76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3A030C-AE57-6F38-ED86-B37D7206E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F766B8-CF97-247E-2393-3EFED9ED5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0EF1761-673C-32D4-714B-4A24D7478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5E243C-9900-64EC-30BE-EEFACBA39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DCB14D-1DFA-6478-1305-F8430E94F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897C40-1E6B-0108-9CCE-10A2D0EB8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663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B31C36-50D9-08A4-40CB-3AB4CEE7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5D206FA-3977-63E1-10FC-F3021D401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4C3E4F0-3137-F125-9BEF-0538BE6A6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2410C55-6089-023D-3E5E-4A5EC4186A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AFC1859-F380-71D4-54E6-4CECFDD38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F2B8506-1F10-87BD-D8B1-BFA2D9F6C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C34289B-841E-2D74-5BD1-7AF7E3155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7EDC704-3ED9-FD81-F74F-99178F81D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86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DE84F3-37E1-BA05-61C3-D19EBC8C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2E77BB1-96A6-CF30-C9E0-930555CEF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A747A6F-DBB7-14C8-557E-90B113890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979C395-56E5-4084-E136-CEF3B75D8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9F28694-2C1E-C900-6F04-E82AC69E8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2AFD5A-C408-A63B-E49B-73F2D0F6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2E0A0A-C196-B591-FA8E-E713993E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8683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6ABE0D-AE77-B544-DF67-E9B80654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339761-115B-8808-E477-FA510E9FE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2ED721E-98E8-FAD2-7D9B-6BE5F573B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F71E1DA-A91A-07FF-1CA4-E8D34FF3A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97A29DF-E639-2675-6BA9-C5CE7114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250C53-0CAE-223D-E0DC-21FD12CE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77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03C3ED-A2B1-04E0-CCBA-F7639FEBB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6C2877-BBD4-2F1B-2A5C-7C7CAEFA9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83E07E0-79A8-AEC6-73EC-632B8E82F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51C201F-005F-2681-C022-AC58FD7BB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F32F2C4-DE1B-1587-27CF-DA089ADD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EBBF4EC-3752-E7B4-3A74-CF6A2456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304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7A3D9A-F118-3E19-3B93-483588FFA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6D6C78-8CB0-95A6-F6C4-D7B5A40BA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37C942-C04A-082A-1429-3FF0752EF2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9B1419-8BF0-4826-9DCE-22CD9515EDCF}" type="datetimeFigureOut">
              <a:rPr lang="ko-KR" altLang="en-US" smtClean="0"/>
              <a:t>2024-07-22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87A2C3-3C40-A413-7F5C-6D73CD87C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672A67-A43C-FD23-F0E0-6621BACAE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468EA4-3579-435B-8FDF-44E8F22F98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878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64CEA21-FCE7-6184-A364-C8FFF29F7DA1}"/>
              </a:ext>
            </a:extLst>
          </p:cNvPr>
          <p:cNvSpPr/>
          <p:nvPr/>
        </p:nvSpPr>
        <p:spPr>
          <a:xfrm>
            <a:off x="609600" y="609600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메인공유기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10BF5A7-77C7-0837-3F2D-70662647587A}"/>
              </a:ext>
            </a:extLst>
          </p:cNvPr>
          <p:cNvSpPr/>
          <p:nvPr/>
        </p:nvSpPr>
        <p:spPr>
          <a:xfrm>
            <a:off x="2886075" y="609599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BCF344D-0442-D58E-EF89-9FC6B451704C}"/>
              </a:ext>
            </a:extLst>
          </p:cNvPr>
          <p:cNvSpPr/>
          <p:nvPr/>
        </p:nvSpPr>
        <p:spPr>
          <a:xfrm>
            <a:off x="5162550" y="609598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035839-FDD4-B841-17B8-93D81FC93E1B}"/>
              </a:ext>
            </a:extLst>
          </p:cNvPr>
          <p:cNvSpPr/>
          <p:nvPr/>
        </p:nvSpPr>
        <p:spPr>
          <a:xfrm>
            <a:off x="7439025" y="609597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9D8E035-9506-F182-5C47-B792495E07F4}"/>
              </a:ext>
            </a:extLst>
          </p:cNvPr>
          <p:cNvSpPr/>
          <p:nvPr/>
        </p:nvSpPr>
        <p:spPr>
          <a:xfrm>
            <a:off x="9715500" y="609596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07589F3-803A-43E7-E441-A14064FADA8E}"/>
              </a:ext>
            </a:extLst>
          </p:cNvPr>
          <p:cNvSpPr/>
          <p:nvPr/>
        </p:nvSpPr>
        <p:spPr>
          <a:xfrm>
            <a:off x="609600" y="4486271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F6FBF65-A9B0-307A-6333-6884910F62E9}"/>
              </a:ext>
            </a:extLst>
          </p:cNvPr>
          <p:cNvSpPr/>
          <p:nvPr/>
        </p:nvSpPr>
        <p:spPr>
          <a:xfrm>
            <a:off x="2886075" y="4486271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6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5CA9CA4-0E88-45FF-A076-31EC50879735}"/>
              </a:ext>
            </a:extLst>
          </p:cNvPr>
          <p:cNvSpPr/>
          <p:nvPr/>
        </p:nvSpPr>
        <p:spPr>
          <a:xfrm>
            <a:off x="5162550" y="4486270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7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C5C0E6E-2C96-3549-E14E-3749C4D2B982}"/>
              </a:ext>
            </a:extLst>
          </p:cNvPr>
          <p:cNvSpPr/>
          <p:nvPr/>
        </p:nvSpPr>
        <p:spPr>
          <a:xfrm>
            <a:off x="7439025" y="4486270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8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5F20E6D-4DF2-1F10-6144-46D99FD670B2}"/>
              </a:ext>
            </a:extLst>
          </p:cNvPr>
          <p:cNvSpPr/>
          <p:nvPr/>
        </p:nvSpPr>
        <p:spPr>
          <a:xfrm>
            <a:off x="9715500" y="4486270"/>
            <a:ext cx="1790700" cy="13049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공유기</a:t>
            </a:r>
            <a:r>
              <a:rPr lang="en-US" altLang="ko-KR" dirty="0"/>
              <a:t>9</a:t>
            </a:r>
            <a:endParaRPr lang="ko-KR" altLang="en-US" dirty="0"/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4EC20FE6-232F-271A-6336-FC9C5A1B9BD6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2400300" y="1262062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6062AAC-E359-6B78-FA22-D335CA6579AB}"/>
              </a:ext>
            </a:extLst>
          </p:cNvPr>
          <p:cNvCxnSpPr/>
          <p:nvPr/>
        </p:nvCxnSpPr>
        <p:spPr>
          <a:xfrm flipV="1">
            <a:off x="4676775" y="1262058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861B1012-5708-7CE9-4575-FF3651E3AF96}"/>
              </a:ext>
            </a:extLst>
          </p:cNvPr>
          <p:cNvCxnSpPr/>
          <p:nvPr/>
        </p:nvCxnSpPr>
        <p:spPr>
          <a:xfrm flipV="1">
            <a:off x="6953250" y="1262058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5D6DAE06-E95E-019E-ACE8-E1407BA39C40}"/>
              </a:ext>
            </a:extLst>
          </p:cNvPr>
          <p:cNvCxnSpPr/>
          <p:nvPr/>
        </p:nvCxnSpPr>
        <p:spPr>
          <a:xfrm flipV="1">
            <a:off x="9229725" y="1262058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F0BF30D-A18B-06A5-DBD2-0290BAEBC782}"/>
              </a:ext>
            </a:extLst>
          </p:cNvPr>
          <p:cNvCxnSpPr>
            <a:cxnSpLocks/>
          </p:cNvCxnSpPr>
          <p:nvPr/>
        </p:nvCxnSpPr>
        <p:spPr>
          <a:xfrm flipH="1">
            <a:off x="1504950" y="1914518"/>
            <a:ext cx="9105900" cy="2476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B7C591FD-E68F-C179-B5DA-14819916E06A}"/>
              </a:ext>
            </a:extLst>
          </p:cNvPr>
          <p:cNvCxnSpPr/>
          <p:nvPr/>
        </p:nvCxnSpPr>
        <p:spPr>
          <a:xfrm flipV="1">
            <a:off x="2400300" y="5219699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AE3A4AC8-A9E5-8F2F-4D6F-AE7388ED7625}"/>
              </a:ext>
            </a:extLst>
          </p:cNvPr>
          <p:cNvCxnSpPr/>
          <p:nvPr/>
        </p:nvCxnSpPr>
        <p:spPr>
          <a:xfrm flipV="1">
            <a:off x="4676775" y="5219699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832D7814-1BCC-B914-69EC-ACF2F9B5A96D}"/>
              </a:ext>
            </a:extLst>
          </p:cNvPr>
          <p:cNvCxnSpPr/>
          <p:nvPr/>
        </p:nvCxnSpPr>
        <p:spPr>
          <a:xfrm flipV="1">
            <a:off x="6953249" y="5210172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41E49379-19BA-E46E-D9F8-681329402963}"/>
              </a:ext>
            </a:extLst>
          </p:cNvPr>
          <p:cNvCxnSpPr/>
          <p:nvPr/>
        </p:nvCxnSpPr>
        <p:spPr>
          <a:xfrm flipV="1">
            <a:off x="9229724" y="5210168"/>
            <a:ext cx="48577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622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SAMSUNG</dc:creator>
  <cp:lastModifiedBy>SAMSUNG</cp:lastModifiedBy>
  <cp:revision>2</cp:revision>
  <dcterms:created xsi:type="dcterms:W3CDTF">2024-07-22T02:21:27Z</dcterms:created>
  <dcterms:modified xsi:type="dcterms:W3CDTF">2024-07-22T03:16:58Z</dcterms:modified>
</cp:coreProperties>
</file>