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25A460-36A9-ED3B-C775-770E151D35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A768549-AC8E-E33D-D6F5-52BC0B7D83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3211543-09B2-BC73-BD3E-5BFEC5E17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3A8A-317D-409E-BE7D-17FECB74A24F}" type="datetimeFigureOut">
              <a:rPr lang="ko-KR" altLang="en-US" smtClean="0"/>
              <a:t>2024-08-19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E9609E6-672A-3B8F-2789-0D45915F0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F2449EC-C339-3CE0-392B-BA729E24A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9785-8345-4CCA-B86A-6A775739E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6762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3E8515-783D-BFF3-7346-0AE02A21D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D19246E-291F-53DC-968E-817911DF89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7F4900A-3124-693D-C3D4-4F63CC043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3A8A-317D-409E-BE7D-17FECB74A24F}" type="datetimeFigureOut">
              <a:rPr lang="ko-KR" altLang="en-US" smtClean="0"/>
              <a:t>2024-08-19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BC7FFF7-965F-F6BD-8443-7841A0A42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3837975-2571-748E-9262-6476E7366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9785-8345-4CCA-B86A-6A775739E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026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137C4EF-42ED-3798-2061-58277A051C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6D5EC39-AA34-8B5C-014D-323AB4410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06D3-1EA6-A2FB-2608-21F23DC4A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3A8A-317D-409E-BE7D-17FECB74A24F}" type="datetimeFigureOut">
              <a:rPr lang="ko-KR" altLang="en-US" smtClean="0"/>
              <a:t>2024-08-19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350047D-93B8-D9B1-3009-A223D0C00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45CC17F-534C-85A6-0FE4-2525FE57C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9785-8345-4CCA-B86A-6A775739E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0484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60A0CFC-59A0-8E8D-7F4C-A0474ACA1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CAB15FA-4622-710D-AFE9-7718D54F6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21D9CFB-9FBF-AC23-DD36-DF3988AC0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3A8A-317D-409E-BE7D-17FECB74A24F}" type="datetimeFigureOut">
              <a:rPr lang="ko-KR" altLang="en-US" smtClean="0"/>
              <a:t>2024-08-19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1A79BC4-DE56-6B7F-09C2-3B00A6DBF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D1ED9B8-97A0-2BE5-4E53-A4E5469F0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9785-8345-4CCA-B86A-6A775739E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803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3B4D02-1B16-5760-A165-3F3403A3A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C23891C-E933-4C2B-35CA-DA6CAC530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4A9CCED-5D4B-4A97-C37A-35BBE308F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3A8A-317D-409E-BE7D-17FECB74A24F}" type="datetimeFigureOut">
              <a:rPr lang="ko-KR" altLang="en-US" smtClean="0"/>
              <a:t>2024-08-19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54F31BC-CAB8-8B48-CF85-76FD6D8C7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33AACD-80F5-9B7F-35E4-5D0B37FA7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9785-8345-4CCA-B86A-6A775739E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842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C8A760-DDEB-CF58-3DEF-9DE0BBCAF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B54230B-6364-60B2-DDA8-15D111961F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C10A490-1738-2C70-853B-2C2D2E243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0EBEA9C-6042-1098-5749-D65ECEEE3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3A8A-317D-409E-BE7D-17FECB74A24F}" type="datetimeFigureOut">
              <a:rPr lang="ko-KR" altLang="en-US" smtClean="0"/>
              <a:t>2024-08-19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72F740B-96ED-B8A4-0CBF-BB67DCC45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29983CA-A46C-572A-7CC4-8A37FDC18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9785-8345-4CCA-B86A-6A775739E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925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1504DA-858E-D8B9-5BD9-1A2E00A8F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390C70D-D685-5FEE-E34C-BE1B86DCB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23D42FB-8DDF-0EF6-E28B-FFB7D65876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385AB35-5764-55B4-EA28-9545C8BAC8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DBB8F6A0-EB4F-E4AD-E29C-D31A3E0C46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21D1CC4C-75C3-81B3-EC63-56BD813F8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3A8A-317D-409E-BE7D-17FECB74A24F}" type="datetimeFigureOut">
              <a:rPr lang="ko-KR" altLang="en-US" smtClean="0"/>
              <a:t>2024-08-19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0E36928-6EF9-2BA5-188D-3DD532A77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6AD0374-5CB3-6F27-4E92-2A9CBE477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9785-8345-4CCA-B86A-6A775739E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5613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3FDE83-E20C-3CB4-5DAB-EAA0153F5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D4288AE-D63E-E98D-BC92-DFB12162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3A8A-317D-409E-BE7D-17FECB74A24F}" type="datetimeFigureOut">
              <a:rPr lang="ko-KR" altLang="en-US" smtClean="0"/>
              <a:t>2024-08-19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315792B-6C9C-2E51-D25E-10CFBC090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F0D6973-0A33-1F8E-1D1B-05D6F7BA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9785-8345-4CCA-B86A-6A775739E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0947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739734C-C60E-ED57-B9B5-76788A857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3A8A-317D-409E-BE7D-17FECB74A24F}" type="datetimeFigureOut">
              <a:rPr lang="ko-KR" altLang="en-US" smtClean="0"/>
              <a:t>2024-08-19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58A39C5-D849-ABC7-A9AF-68AF71C5C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CF0835C-47FD-A51E-D9E2-6ED9D56B3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9785-8345-4CCA-B86A-6A775739E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7889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4AD728A-4A85-B816-4C33-CC5FDB6E4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86BC2F5-D1A3-11BF-8CD7-282F85A0D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8B2455B-D767-F43F-164B-C0CA2110B9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46B9E32-6140-F79E-F83F-9406069C4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3A8A-317D-409E-BE7D-17FECB74A24F}" type="datetimeFigureOut">
              <a:rPr lang="ko-KR" altLang="en-US" smtClean="0"/>
              <a:t>2024-08-19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E5E6CEA-E9A8-2E84-875A-07E22F771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FDF25DD-F10D-32C5-48AD-4E4B601E0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9785-8345-4CCA-B86A-6A775739E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579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211C18-FCB1-6FDD-D1DC-FE9A4FBE3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069653A-8DE1-F35B-64D9-2118C7947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C0260A2-B853-0B3B-70D1-B060C6E7C0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2D1E479-A1B1-F544-0BF3-D6338BD46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53A8A-317D-409E-BE7D-17FECB74A24F}" type="datetimeFigureOut">
              <a:rPr lang="ko-KR" altLang="en-US" smtClean="0"/>
              <a:t>2024-08-19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A78E37A-255C-77AF-A36E-4DF9D21C5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D3319B7-B8F3-C3A6-C4F7-6604DBDE7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09785-8345-4CCA-B86A-6A775739E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1351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188EC5A-51FE-F4C2-9750-5F045A4B3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ED2558F-8256-0EC2-1E7E-E001A24B0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65CC50C-3704-547D-F47A-3C02A225CE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53A8A-317D-409E-BE7D-17FECB74A24F}" type="datetimeFigureOut">
              <a:rPr lang="ko-KR" altLang="en-US" smtClean="0"/>
              <a:t>2024-08-19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479DDE5-D108-744C-39F2-FFDC46D05D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EF76CED-7EBF-94EA-DF2B-5B0F764B09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09785-8345-4CCA-B86A-6A775739E21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6B5CEE-326B-7A74-AA36-3A368E5D03C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23272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ko-KR" altLang="en-US" sz="1000">
                <a:solidFill>
                  <a:srgbClr val="7373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 Customer Communication - Confidential</a:t>
            </a:r>
          </a:p>
        </p:txBody>
      </p:sp>
    </p:spTree>
    <p:extLst>
      <p:ext uri="{BB962C8B-B14F-4D97-AF65-F5344CB8AC3E}">
        <p14:creationId xmlns:p14="http://schemas.microsoft.com/office/powerpoint/2010/main" val="2945788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>
            <a:extLst>
              <a:ext uri="{FF2B5EF4-FFF2-40B4-BE49-F238E27FC236}">
                <a16:creationId xmlns:a16="http://schemas.microsoft.com/office/drawing/2014/main" id="{D8EDFDA2-8AAB-9387-AFFD-F9431FC6288A}"/>
              </a:ext>
            </a:extLst>
          </p:cNvPr>
          <p:cNvSpPr/>
          <p:nvPr/>
        </p:nvSpPr>
        <p:spPr>
          <a:xfrm>
            <a:off x="1617133" y="3615267"/>
            <a:ext cx="8517467" cy="13208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0CE7488-9EBB-7288-C794-C57E3EF55835}"/>
              </a:ext>
            </a:extLst>
          </p:cNvPr>
          <p:cNvSpPr txBox="1"/>
          <p:nvPr/>
        </p:nvSpPr>
        <p:spPr>
          <a:xfrm>
            <a:off x="1710265" y="3615267"/>
            <a:ext cx="1354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Mesh</a:t>
            </a:r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C4285AC-FB03-0A2F-18B6-F85C68DAADF1}"/>
              </a:ext>
            </a:extLst>
          </p:cNvPr>
          <p:cNvSpPr/>
          <p:nvPr/>
        </p:nvSpPr>
        <p:spPr>
          <a:xfrm>
            <a:off x="7840133" y="2091267"/>
            <a:ext cx="1083734" cy="6011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SKB</a:t>
            </a:r>
          </a:p>
          <a:p>
            <a:pPr algn="ctr"/>
            <a:r>
              <a:rPr lang="en-US" altLang="ko-KR" dirty="0"/>
              <a:t>modem</a:t>
            </a:r>
            <a:endParaRPr lang="ko-KR" altLang="en-US" dirty="0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641AC5A-75E1-6A03-DEE6-E3D6F718C3AB}"/>
              </a:ext>
            </a:extLst>
          </p:cNvPr>
          <p:cNvCxnSpPr>
            <a:cxnSpLocks/>
            <a:stCxn id="4" idx="0"/>
          </p:cNvCxnSpPr>
          <p:nvPr/>
        </p:nvCxnSpPr>
        <p:spPr>
          <a:xfrm>
            <a:off x="8382000" y="209126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2710FB26-9FF0-5208-BEDB-1E10AAFC2530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8382000" y="1016000"/>
            <a:ext cx="0" cy="10752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BE4C90D-EA3F-55E9-A32B-2A9B988D9FB8}"/>
              </a:ext>
            </a:extLst>
          </p:cNvPr>
          <p:cNvSpPr txBox="1"/>
          <p:nvPr/>
        </p:nvSpPr>
        <p:spPr>
          <a:xfrm>
            <a:off x="8449733" y="1395399"/>
            <a:ext cx="1354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Internet</a:t>
            </a:r>
            <a:endParaRPr lang="ko-KR" alt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94F90B9-E52E-C0E9-AE3A-3CFE3CDB6F74}"/>
              </a:ext>
            </a:extLst>
          </p:cNvPr>
          <p:cNvSpPr/>
          <p:nvPr/>
        </p:nvSpPr>
        <p:spPr>
          <a:xfrm>
            <a:off x="7628466" y="4013200"/>
            <a:ext cx="1507067" cy="6011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AX3000SM</a:t>
            </a:r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A8457BA-3E8B-01EB-F110-ACF1D0DF36FB}"/>
              </a:ext>
            </a:extLst>
          </p:cNvPr>
          <p:cNvSpPr/>
          <p:nvPr/>
        </p:nvSpPr>
        <p:spPr>
          <a:xfrm>
            <a:off x="2311399" y="4013200"/>
            <a:ext cx="1507067" cy="6011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A604SE</a:t>
            </a:r>
            <a:endParaRPr lang="ko-KR" altLang="en-US" dirty="0"/>
          </a:p>
        </p:txBody>
      </p:sp>
      <p:cxnSp>
        <p:nvCxnSpPr>
          <p:cNvPr id="15" name="연결선: 꺾임 14">
            <a:extLst>
              <a:ext uri="{FF2B5EF4-FFF2-40B4-BE49-F238E27FC236}">
                <a16:creationId xmlns:a16="http://schemas.microsoft.com/office/drawing/2014/main" id="{4620B47E-BF69-F7AD-5795-0DAAC597B94D}"/>
              </a:ext>
            </a:extLst>
          </p:cNvPr>
          <p:cNvCxnSpPr>
            <a:cxnSpLocks/>
            <a:stCxn id="13" idx="0"/>
            <a:endCxn id="4" idx="2"/>
          </p:cNvCxnSpPr>
          <p:nvPr/>
        </p:nvCxnSpPr>
        <p:spPr>
          <a:xfrm rot="5400000" flipH="1" flipV="1">
            <a:off x="5063066" y="694267"/>
            <a:ext cx="1320800" cy="531706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B58DCF1D-A50B-746E-E454-4EF76FA206F5}"/>
              </a:ext>
            </a:extLst>
          </p:cNvPr>
          <p:cNvCxnSpPr>
            <a:cxnSpLocks/>
          </p:cNvCxnSpPr>
          <p:nvPr/>
        </p:nvCxnSpPr>
        <p:spPr>
          <a:xfrm flipV="1">
            <a:off x="8695267" y="2692400"/>
            <a:ext cx="0" cy="1320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E1EAD82-F3E6-378D-25CF-BEBBCEC7D75C}"/>
              </a:ext>
            </a:extLst>
          </p:cNvPr>
          <p:cNvSpPr txBox="1"/>
          <p:nvPr/>
        </p:nvSpPr>
        <p:spPr>
          <a:xfrm>
            <a:off x="567266" y="646668"/>
            <a:ext cx="1354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</a:t>
            </a:r>
            <a:r>
              <a:rPr lang="ko-KR" altLang="en-US" dirty="0"/>
              <a:t>안</a:t>
            </a:r>
          </a:p>
        </p:txBody>
      </p:sp>
    </p:spTree>
    <p:extLst>
      <p:ext uri="{BB962C8B-B14F-4D97-AF65-F5344CB8AC3E}">
        <p14:creationId xmlns:p14="http://schemas.microsoft.com/office/powerpoint/2010/main" val="3449306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185F2B15-2130-1B3B-5AA5-4C6F4196015F}"/>
              </a:ext>
            </a:extLst>
          </p:cNvPr>
          <p:cNvSpPr/>
          <p:nvPr/>
        </p:nvSpPr>
        <p:spPr>
          <a:xfrm>
            <a:off x="1617133" y="3615267"/>
            <a:ext cx="8517467" cy="13208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C4285AC-FB03-0A2F-18B6-F85C68DAADF1}"/>
              </a:ext>
            </a:extLst>
          </p:cNvPr>
          <p:cNvSpPr/>
          <p:nvPr/>
        </p:nvSpPr>
        <p:spPr>
          <a:xfrm>
            <a:off x="7840133" y="2091267"/>
            <a:ext cx="1083734" cy="6011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SKB</a:t>
            </a:r>
          </a:p>
          <a:p>
            <a:pPr algn="ctr"/>
            <a:r>
              <a:rPr lang="en-US" altLang="ko-KR" dirty="0"/>
              <a:t>modem</a:t>
            </a:r>
            <a:endParaRPr lang="ko-KR" altLang="en-US" dirty="0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641AC5A-75E1-6A03-DEE6-E3D6F718C3AB}"/>
              </a:ext>
            </a:extLst>
          </p:cNvPr>
          <p:cNvCxnSpPr>
            <a:cxnSpLocks/>
            <a:stCxn id="4" idx="0"/>
          </p:cNvCxnSpPr>
          <p:nvPr/>
        </p:nvCxnSpPr>
        <p:spPr>
          <a:xfrm>
            <a:off x="8382000" y="209126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2710FB26-9FF0-5208-BEDB-1E10AAFC2530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8382000" y="1016000"/>
            <a:ext cx="0" cy="10752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BE4C90D-EA3F-55E9-A32B-2A9B988D9FB8}"/>
              </a:ext>
            </a:extLst>
          </p:cNvPr>
          <p:cNvSpPr txBox="1"/>
          <p:nvPr/>
        </p:nvSpPr>
        <p:spPr>
          <a:xfrm>
            <a:off x="8449733" y="1395399"/>
            <a:ext cx="1354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Internet</a:t>
            </a:r>
            <a:endParaRPr lang="ko-KR" alt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94F90B9-E52E-C0E9-AE3A-3CFE3CDB6F74}"/>
              </a:ext>
            </a:extLst>
          </p:cNvPr>
          <p:cNvSpPr/>
          <p:nvPr/>
        </p:nvSpPr>
        <p:spPr>
          <a:xfrm>
            <a:off x="7628466" y="4013200"/>
            <a:ext cx="1507067" cy="6011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AX3000SM</a:t>
            </a:r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A8457BA-3E8B-01EB-F110-ACF1D0DF36FB}"/>
              </a:ext>
            </a:extLst>
          </p:cNvPr>
          <p:cNvSpPr/>
          <p:nvPr/>
        </p:nvSpPr>
        <p:spPr>
          <a:xfrm>
            <a:off x="2311399" y="4013200"/>
            <a:ext cx="1507067" cy="6011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A604SE</a:t>
            </a:r>
            <a:endParaRPr lang="ko-KR" altLang="en-US" dirty="0"/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B58DCF1D-A50B-746E-E454-4EF76FA206F5}"/>
              </a:ext>
            </a:extLst>
          </p:cNvPr>
          <p:cNvCxnSpPr>
            <a:cxnSpLocks/>
            <a:stCxn id="12" idx="0"/>
            <a:endCxn id="4" idx="2"/>
          </p:cNvCxnSpPr>
          <p:nvPr/>
        </p:nvCxnSpPr>
        <p:spPr>
          <a:xfrm flipV="1">
            <a:off x="8382000" y="2692400"/>
            <a:ext cx="0" cy="1320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7259C1CE-E13C-CBBC-2B89-A23AC10D475F}"/>
              </a:ext>
            </a:extLst>
          </p:cNvPr>
          <p:cNvCxnSpPr>
            <a:cxnSpLocks/>
            <a:stCxn id="12" idx="1"/>
            <a:endCxn id="13" idx="3"/>
          </p:cNvCxnSpPr>
          <p:nvPr/>
        </p:nvCxnSpPr>
        <p:spPr>
          <a:xfrm flipH="1">
            <a:off x="3818466" y="4313767"/>
            <a:ext cx="38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9339B9F-621C-09AD-C55C-690464E9CF88}"/>
              </a:ext>
            </a:extLst>
          </p:cNvPr>
          <p:cNvSpPr txBox="1"/>
          <p:nvPr/>
        </p:nvSpPr>
        <p:spPr>
          <a:xfrm>
            <a:off x="567266" y="646668"/>
            <a:ext cx="1354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</a:t>
            </a:r>
            <a:r>
              <a:rPr lang="ko-KR" altLang="en-US" dirty="0"/>
              <a:t>안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4A8CFB-ED38-3B47-5F92-AE8595E17735}"/>
              </a:ext>
            </a:extLst>
          </p:cNvPr>
          <p:cNvSpPr txBox="1"/>
          <p:nvPr/>
        </p:nvSpPr>
        <p:spPr>
          <a:xfrm>
            <a:off x="1710265" y="3615267"/>
            <a:ext cx="1354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Mesh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8639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와이드스크린</PresentationFormat>
  <Paragraphs>14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Malgun Gothic</vt:lpstr>
      <vt:lpstr>Arial</vt:lpstr>
      <vt:lpstr>Calibri</vt:lpstr>
      <vt:lpstr>Office 테마</vt:lpstr>
      <vt:lpstr>PowerPoint 프레젠테이션</vt:lpstr>
      <vt:lpstr>PowerPoint 프레젠테이션</vt:lpstr>
    </vt:vector>
  </TitlesOfParts>
  <Company>Dell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Kim, Jihoon</dc:creator>
  <cp:lastModifiedBy>Kim, Jihoon</cp:lastModifiedBy>
  <cp:revision>1</cp:revision>
  <dcterms:created xsi:type="dcterms:W3CDTF">2024-08-19T03:06:35Z</dcterms:created>
  <dcterms:modified xsi:type="dcterms:W3CDTF">2024-08-19T03:10:50Z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0744d05-bb34-4b7a-90cc-132cbdb578be_Enabled">
    <vt:lpwstr>true</vt:lpwstr>
  </property>
  <property fmtid="{D5CDD505-2E9C-101B-9397-08002B2CF9AE}" pid="3" name="MSIP_Label_80744d05-bb34-4b7a-90cc-132cbdb578be_SetDate">
    <vt:lpwstr>2024-08-19T03:10:50Z</vt:lpwstr>
  </property>
  <property fmtid="{D5CDD505-2E9C-101B-9397-08002B2CF9AE}" pid="4" name="MSIP_Label_80744d05-bb34-4b7a-90cc-132cbdb578be_Method">
    <vt:lpwstr>Privileged</vt:lpwstr>
  </property>
  <property fmtid="{D5CDD505-2E9C-101B-9397-08002B2CF9AE}" pid="5" name="MSIP_Label_80744d05-bb34-4b7a-90cc-132cbdb578be_Name">
    <vt:lpwstr>No Protection (Label Only)</vt:lpwstr>
  </property>
  <property fmtid="{D5CDD505-2E9C-101B-9397-08002B2CF9AE}" pid="6" name="MSIP_Label_80744d05-bb34-4b7a-90cc-132cbdb578be_SiteId">
    <vt:lpwstr>945c199a-83a2-4e80-9f8c-5a91be5752dd</vt:lpwstr>
  </property>
  <property fmtid="{D5CDD505-2E9C-101B-9397-08002B2CF9AE}" pid="7" name="MSIP_Label_80744d05-bb34-4b7a-90cc-132cbdb578be_ActionId">
    <vt:lpwstr>9767d744-5dd6-40fb-801d-af1dded1f577</vt:lpwstr>
  </property>
  <property fmtid="{D5CDD505-2E9C-101B-9397-08002B2CF9AE}" pid="8" name="MSIP_Label_80744d05-bb34-4b7a-90cc-132cbdb578be_ContentBits">
    <vt:lpwstr>1</vt:lpwstr>
  </property>
  <property fmtid="{D5CDD505-2E9C-101B-9397-08002B2CF9AE}" pid="9" name="ClassificationContentMarkingHeaderLocations">
    <vt:lpwstr>Office 테마:8</vt:lpwstr>
  </property>
  <property fmtid="{D5CDD505-2E9C-101B-9397-08002B2CF9AE}" pid="10" name="ClassificationContentMarkingHeaderText">
    <vt:lpwstr>Dell Customer Communication - Confidential</vt:lpwstr>
  </property>
</Properties>
</file>