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483F67-6288-CBE3-23A3-2D8EF0DE6B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7624DE1-697C-9EE5-D4FD-35A0E27DE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6949E3-C4BE-6A71-E5F4-1D91928D7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DF21B37-EFEE-DAFC-56EB-1D9567958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F29757F-0310-A2AF-F71F-559C24493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451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B19DF3-F469-0E79-BE2B-FB4C8B73D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CF36505-3EA8-5D94-18CC-2E1A7BF02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F945958-088E-5DB4-A4C2-3BF6BAFA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AD1BCE-CC00-BF74-C012-5996B2244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01D9517-EB4F-BCA3-31BC-4FB70E342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986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AFB799A-AB42-C4B0-DEE2-29D558F534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50D2770-AE0D-9125-8431-46E4E9EF12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C0A6CC-0D2D-08E1-BF6F-140F07924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F3CF02-5200-A27B-577C-95757B1A2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24C0CFA-AC61-CEC2-57F2-3CD58A5B1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230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5B8A30-E319-922C-E100-257DA47E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EC30C7C-533B-0CF2-B071-8026AA8C3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E686DA-2E78-ABF4-42D4-A2AFA332F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32CCBA-2753-7048-C88E-8486EB29D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7764C55-84C2-6E22-DA62-135F892F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6540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12E49B-921F-19F4-5072-D89A513D2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B078C4-C228-F44C-2141-558A62636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B9401D-214D-7D62-0A10-F7E5CB305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18EC37-C94E-492A-CA06-8356B0C89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3E7E1EE-B081-634B-83D3-505E33D6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213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34F9D-4DAB-1EB1-386D-FE87C46B3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2727CA-F3F5-43D4-A476-2607ABA9F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5B012BA-41A5-C270-4DDB-C275B3247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F6D8830-1D9B-DC74-98E1-E38994A3F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F004516-092D-1230-7E37-34F2385C8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D4845-E397-CBD3-DEE1-CD0F642A3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655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987FD9-07B8-D92F-E837-9C7D7F8B9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3D4DA2E-14E8-D875-70C5-029703021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2C8D91C-C0A1-3103-C2B3-A11DF6CC2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FC3BC3A-B0C7-77EB-4947-2213E81A17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E48688E-829E-913F-118B-37E88C910E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78EAE79-AB78-8ADB-0AA8-6E8618DD8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2F1D73-7881-C7F4-E014-CEB1B63DE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18B1F00-A738-BDDB-C762-7064D6FEB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684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88A7BF-85CD-5C05-18F4-01F1D7E7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53233CD-E390-AE30-2339-6F9A42FB4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F3B5D35-9B61-4E97-18F7-D38ED2FA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2CCF7FE-CBBF-D57F-5AA7-CD9645637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0179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70904A9-3369-4B09-89D4-FB242C9AA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7C64223-8B34-3AE6-C763-AFB48075D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BC74C0-D43C-D150-3F7A-DC146994D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868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B272FF-4B8B-61A5-FE41-615435F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989910B-7CCB-644E-1C94-AFCBDF285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C1BA59E-8736-F4D5-6148-83617E05E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ED59571-999C-895C-F596-815E9CD4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BC441AA-3D88-6AB7-3285-D383927D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1592AC-D3E4-2FA4-B3C5-51E1BB918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59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BE5A51-EC46-7E5A-1E0B-331D0F706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64D8711-B918-1427-2708-23AFB7F707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77DD246-90DF-3AC2-0BC4-0671635BC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5B36CC7-8083-AEC4-44C1-E0AEE9430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29A3428-5D19-FFAA-45B4-7B62A624B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18352D2-177D-CC35-8E3D-7C811218D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768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C127AA3-4B76-BC72-0C48-9A25FD95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05D8269-4697-3FA7-2230-17389063B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DEE639-C65E-0F37-85FA-59C51C31EA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FB5D8-F40C-488B-94E3-BC4640CA7908}" type="datetimeFigureOut">
              <a:rPr lang="ko-KR" altLang="en-US" smtClean="0"/>
              <a:t>2024-08-23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94AC20-2196-9FD9-53A7-CA4DE07EC9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DAF817-EE52-4977-063E-C4465D555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2786E-5B73-434C-9DD3-F9799430FA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739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8CB621D-51B8-7607-9362-6E070B88A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82" y="207673"/>
            <a:ext cx="6846583" cy="474301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A1ED43A-5048-6FD6-DBFB-DE74410D8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014" y="595601"/>
            <a:ext cx="4334480" cy="3334215"/>
          </a:xfrm>
          <a:prstGeom prst="rect">
            <a:avLst/>
          </a:prstGeom>
        </p:spPr>
      </p:pic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73A46F1B-C81E-79F3-CC71-CED9E975909B}"/>
              </a:ext>
            </a:extLst>
          </p:cNvPr>
          <p:cNvCxnSpPr>
            <a:cxnSpLocks/>
          </p:cNvCxnSpPr>
          <p:nvPr/>
        </p:nvCxnSpPr>
        <p:spPr>
          <a:xfrm flipV="1">
            <a:off x="4322618" y="2152074"/>
            <a:ext cx="3328396" cy="349596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타원 9">
            <a:extLst>
              <a:ext uri="{FF2B5EF4-FFF2-40B4-BE49-F238E27FC236}">
                <a16:creationId xmlns:a16="http://schemas.microsoft.com/office/drawing/2014/main" id="{6194EB69-E692-2C2B-F41A-FDB71C06CEC1}"/>
              </a:ext>
            </a:extLst>
          </p:cNvPr>
          <p:cNvSpPr/>
          <p:nvPr/>
        </p:nvSpPr>
        <p:spPr>
          <a:xfrm>
            <a:off x="7546109" y="1209964"/>
            <a:ext cx="1154546" cy="8497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446544-395C-6010-5EC2-BC4D04B834B6}"/>
              </a:ext>
            </a:extLst>
          </p:cNvPr>
          <p:cNvSpPr txBox="1"/>
          <p:nvPr/>
        </p:nvSpPr>
        <p:spPr>
          <a:xfrm>
            <a:off x="2763537" y="5648036"/>
            <a:ext cx="42995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>
                <a:solidFill>
                  <a:srgbClr val="FF0000"/>
                </a:solidFill>
              </a:rPr>
              <a:t>NAS2DUAL </a:t>
            </a:r>
            <a:r>
              <a:rPr lang="ko-KR" altLang="en-US" sz="1050" dirty="0">
                <a:solidFill>
                  <a:srgbClr val="FF0000"/>
                </a:solidFill>
              </a:rPr>
              <a:t>에서는 사용자</a:t>
            </a:r>
            <a:r>
              <a:rPr lang="en-US" altLang="ko-KR" sz="1050" dirty="0">
                <a:solidFill>
                  <a:srgbClr val="FF0000"/>
                </a:solidFill>
              </a:rPr>
              <a:t> </a:t>
            </a:r>
            <a:r>
              <a:rPr lang="ko-KR" altLang="en-US" sz="1050" dirty="0">
                <a:solidFill>
                  <a:srgbClr val="FF0000"/>
                </a:solidFill>
              </a:rPr>
              <a:t>관리 </a:t>
            </a:r>
            <a:r>
              <a:rPr lang="ko-KR" altLang="en-US" sz="1050" dirty="0" err="1">
                <a:solidFill>
                  <a:srgbClr val="FF0000"/>
                </a:solidFill>
              </a:rPr>
              <a:t>폴더관리등</a:t>
            </a:r>
            <a:r>
              <a:rPr lang="ko-KR" altLang="en-US" sz="1050" dirty="0">
                <a:solidFill>
                  <a:srgbClr val="FF0000"/>
                </a:solidFill>
              </a:rPr>
              <a:t> 모든 메시지가 보였는데</a:t>
            </a:r>
            <a:endParaRPr lang="en-US" altLang="ko-KR" sz="1050" dirty="0">
              <a:solidFill>
                <a:srgbClr val="FF0000"/>
              </a:solidFill>
            </a:endParaRPr>
          </a:p>
          <a:p>
            <a:r>
              <a:rPr lang="en-US" altLang="ko-KR" sz="1050" dirty="0">
                <a:solidFill>
                  <a:srgbClr val="FF0000"/>
                </a:solidFill>
              </a:rPr>
              <a:t>NAS200</a:t>
            </a:r>
            <a:r>
              <a:rPr lang="ko-KR" altLang="en-US" sz="1050" dirty="0">
                <a:solidFill>
                  <a:srgbClr val="FF0000"/>
                </a:solidFill>
              </a:rPr>
              <a:t>으로 </a:t>
            </a:r>
            <a:r>
              <a:rPr lang="ko-KR" altLang="en-US" sz="1050" dirty="0" err="1">
                <a:solidFill>
                  <a:srgbClr val="FF0000"/>
                </a:solidFill>
              </a:rPr>
              <a:t>교체후</a:t>
            </a:r>
            <a:r>
              <a:rPr lang="ko-KR" altLang="en-US" sz="1050" dirty="0">
                <a:solidFill>
                  <a:srgbClr val="FF0000"/>
                </a:solidFill>
              </a:rPr>
              <a:t> </a:t>
            </a:r>
            <a:endParaRPr lang="en-US" altLang="ko-KR" sz="1050" dirty="0">
              <a:solidFill>
                <a:srgbClr val="FF0000"/>
              </a:solidFill>
            </a:endParaRPr>
          </a:p>
          <a:p>
            <a:r>
              <a:rPr lang="ko-KR" altLang="en-US" sz="1050" dirty="0">
                <a:solidFill>
                  <a:srgbClr val="FF0000"/>
                </a:solidFill>
              </a:rPr>
              <a:t>폴더관리 사용자 </a:t>
            </a:r>
            <a:r>
              <a:rPr lang="ko-KR" altLang="en-US" sz="1050" dirty="0" err="1">
                <a:solidFill>
                  <a:srgbClr val="FF0000"/>
                </a:solidFill>
              </a:rPr>
              <a:t>관리등의</a:t>
            </a:r>
            <a:r>
              <a:rPr lang="ko-KR" altLang="en-US" sz="1050" dirty="0">
                <a:solidFill>
                  <a:srgbClr val="FF0000"/>
                </a:solidFill>
              </a:rPr>
              <a:t> 로그가 보이지 않는데 </a:t>
            </a:r>
            <a:endParaRPr lang="en-US" altLang="ko-KR" sz="1050" dirty="0">
              <a:solidFill>
                <a:srgbClr val="FF0000"/>
              </a:solidFill>
            </a:endParaRPr>
          </a:p>
          <a:p>
            <a:r>
              <a:rPr lang="ko-KR" altLang="en-US" sz="1050" dirty="0">
                <a:solidFill>
                  <a:srgbClr val="FF0000"/>
                </a:solidFill>
              </a:rPr>
              <a:t>원인 확인 부탁드립니다</a:t>
            </a:r>
            <a:r>
              <a:rPr lang="en-US" altLang="ko-KR" sz="105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2120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21</Words>
  <Application>Microsoft Office PowerPoint</Application>
  <PresentationFormat>와이드스크린</PresentationFormat>
  <Paragraphs>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JONGSEONG BAEK</dc:creator>
  <cp:lastModifiedBy>JONGSEONG BAEK</cp:lastModifiedBy>
  <cp:revision>2</cp:revision>
  <dcterms:created xsi:type="dcterms:W3CDTF">2024-08-23T04:48:29Z</dcterms:created>
  <dcterms:modified xsi:type="dcterms:W3CDTF">2024-08-23T04:56:18Z</dcterms:modified>
</cp:coreProperties>
</file>