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25" d="100"/>
          <a:sy n="125" d="100"/>
        </p:scale>
        <p:origin x="-312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C6809-439D-4DE7-9360-12BC83CD00B0}" type="datetimeFigureOut">
              <a:rPr lang="ko-KR" altLang="en-US" smtClean="0"/>
              <a:t>2024-10-25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0DFE0-E810-4EA3-A7DE-197B57AF400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643050"/>
            <a:ext cx="5003277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198008"/>
            <a:ext cx="8929718" cy="6445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직선 화살표 연결선 7"/>
          <p:cNvCxnSpPr/>
          <p:nvPr/>
        </p:nvCxnSpPr>
        <p:spPr>
          <a:xfrm rot="16200000" flipV="1">
            <a:off x="2250265" y="892951"/>
            <a:ext cx="3929090" cy="2714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000628" y="4214818"/>
            <a:ext cx="3974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클릭해도 새탭에서 아무 반응이 없음</a:t>
            </a:r>
            <a:endParaRPr lang="ko-KR" altLang="en-US"/>
          </a:p>
        </p:txBody>
      </p:sp>
      <p:cxnSp>
        <p:nvCxnSpPr>
          <p:cNvPr id="10" name="직선 화살표 연결선 9"/>
          <p:cNvCxnSpPr/>
          <p:nvPr/>
        </p:nvCxnSpPr>
        <p:spPr>
          <a:xfrm rot="10800000" flipV="1">
            <a:off x="3857620" y="4429132"/>
            <a:ext cx="114300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1650" y="2009775"/>
            <a:ext cx="56007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</Words>
  <Application>Microsoft Office PowerPoint</Application>
  <PresentationFormat>화면 슬라이드 쇼(4:3)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슬라이드 1</vt:lpstr>
      <vt:lpstr>슬라이드 2</vt:lpstr>
      <vt:lpstr>슬라이드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soohan park</dc:creator>
  <cp:lastModifiedBy>soohan park</cp:lastModifiedBy>
  <cp:revision>1</cp:revision>
  <dcterms:created xsi:type="dcterms:W3CDTF">2024-10-25T07:13:07Z</dcterms:created>
  <dcterms:modified xsi:type="dcterms:W3CDTF">2024-10-25T07:15:46Z</dcterms:modified>
</cp:coreProperties>
</file>