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-4968" y="-90"/>
      </p:cViewPr>
      <p:guideLst>
        <p:guide orient="horz" pos="918"/>
        <p:guide orient="horz" pos="4200"/>
        <p:guide pos="162"/>
        <p:guide pos="560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EAD67-3A88-43A1-B0DC-C7B3E22F7DD9}" type="datetimeFigureOut">
              <a:rPr lang="ko-KR" altLang="en-US" smtClean="0"/>
              <a:pPr/>
              <a:t>2024-10-31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DCD33-94C9-436F-895B-1D83F576779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2" y="1446179"/>
            <a:ext cx="8296275" cy="522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공유기 바로 앞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노트북 내장 </a:t>
            </a:r>
            <a:r>
              <a:rPr lang="en-US" altLang="ko-KR" dirty="0" smtClean="0"/>
              <a:t>WIFI ( AX200 )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공유기 바로 </a:t>
            </a:r>
            <a:r>
              <a:rPr lang="ko-KR" altLang="en-US" dirty="0" smtClean="0"/>
              <a:t>앞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4000" dirty="0" smtClean="0"/>
              <a:t>AX5400UA-6E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7" y="1457325"/>
            <a:ext cx="7248525" cy="523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원래 사용위치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AX5400UA-6E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9162" y="1457325"/>
            <a:ext cx="7305675" cy="5204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원래 사용위치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AX5400UA-6E</a:t>
            </a:r>
            <a:endParaRPr lang="ko-KR" alt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5" y="1457326"/>
            <a:ext cx="4993868" cy="521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0650" y="5572125"/>
            <a:ext cx="39433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10</Words>
  <Application>Microsoft Office PowerPoint</Application>
  <PresentationFormat>화면 슬라이드 쇼(4:3)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공유기 바로 앞 노트북 내장 WIFI ( AX200 )</vt:lpstr>
      <vt:lpstr>공유기 바로 앞 AX5400UA-6E</vt:lpstr>
      <vt:lpstr>원래 사용위치 AX5400UA-6E</vt:lpstr>
      <vt:lpstr>원래 사용위치 AX5400UA-6E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jungjjm</dc:creator>
  <cp:lastModifiedBy>a</cp:lastModifiedBy>
  <cp:revision>9</cp:revision>
  <dcterms:created xsi:type="dcterms:W3CDTF">2024-10-25T14:38:04Z</dcterms:created>
  <dcterms:modified xsi:type="dcterms:W3CDTF">2024-10-30T16:29:24Z</dcterms:modified>
</cp:coreProperties>
</file>